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9.jpg" ContentType="image/jpe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5.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82" r:id="rId2"/>
    <p:sldId id="283" r:id="rId3"/>
    <p:sldId id="293" r:id="rId4"/>
    <p:sldId id="288" r:id="rId5"/>
    <p:sldId id="287" r:id="rId6"/>
    <p:sldId id="289" r:id="rId7"/>
    <p:sldId id="290" r:id="rId8"/>
    <p:sldId id="291" r:id="rId9"/>
    <p:sldId id="278" r:id="rId10"/>
    <p:sldId id="277" r:id="rId11"/>
    <p:sldId id="279" r:id="rId12"/>
    <p:sldId id="292" r:id="rId13"/>
    <p:sldId id="265" r:id="rId14"/>
  </p:sldIdLst>
  <p:sldSz cx="20104100" cy="11309350"/>
  <p:notesSz cx="9982200" cy="6797675"/>
  <p:defaultTextStyle>
    <a:defPPr>
      <a:defRPr lang="en-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5720A-6BFE-4D23-8549-F2F7F51CF0BC}" v="2" dt="2021-02-18T10:58:01.112"/>
    <p1510:client id="{32174D78-7723-44F3-8093-18924FB5964B}" v="52" dt="2021-02-17T16:42:35.92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3"/>
  </p:normalViewPr>
  <p:slideViewPr>
    <p:cSldViewPr>
      <p:cViewPr varScale="1">
        <p:scale>
          <a:sx n="66" d="100"/>
          <a:sy n="66" d="100"/>
        </p:scale>
        <p:origin x="642"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7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ðmundur Ingi Markússon - RR" userId="1668d838-4b24-4b05-8345-a9813afb87a2" providerId="ADAL" clId="{32174D78-7723-44F3-8093-18924FB5964B}"/>
    <pc:docChg chg="undo custSel addSld delSld modSld sldOrd">
      <pc:chgData name="Guðmundur Ingi Markússon - RR" userId="1668d838-4b24-4b05-8345-a9813afb87a2" providerId="ADAL" clId="{32174D78-7723-44F3-8093-18924FB5964B}" dt="2021-02-17T16:43:56.469" v="3680" actId="255"/>
      <pc:docMkLst>
        <pc:docMk/>
      </pc:docMkLst>
      <pc:sldChg chg="addSp delSp modSp mod">
        <pc:chgData name="Guðmundur Ingi Markússon - RR" userId="1668d838-4b24-4b05-8345-a9813afb87a2" providerId="ADAL" clId="{32174D78-7723-44F3-8093-18924FB5964B}" dt="2021-02-17T16:42:05.271" v="3657" actId="1076"/>
        <pc:sldMkLst>
          <pc:docMk/>
          <pc:sldMk cId="0" sldId="265"/>
        </pc:sldMkLst>
        <pc:spChg chg="mod">
          <ac:chgData name="Guðmundur Ingi Markússon - RR" userId="1668d838-4b24-4b05-8345-a9813afb87a2" providerId="ADAL" clId="{32174D78-7723-44F3-8093-18924FB5964B}" dt="2021-02-17T16:42:05.271" v="3657" actId="1076"/>
          <ac:spMkLst>
            <pc:docMk/>
            <pc:sldMk cId="0" sldId="265"/>
            <ac:spMk id="2" creationId="{00000000-0000-0000-0000-000000000000}"/>
          </ac:spMkLst>
        </pc:spChg>
        <pc:spChg chg="add mod">
          <ac:chgData name="Guðmundur Ingi Markússon - RR" userId="1668d838-4b24-4b05-8345-a9813afb87a2" providerId="ADAL" clId="{32174D78-7723-44F3-8093-18924FB5964B}" dt="2021-02-17T16:26:05.360" v="3450" actId="1076"/>
          <ac:spMkLst>
            <pc:docMk/>
            <pc:sldMk cId="0" sldId="265"/>
            <ac:spMk id="14" creationId="{A15302B0-72DA-489D-B012-FFE9A27B93A7}"/>
          </ac:spMkLst>
        </pc:spChg>
        <pc:spChg chg="add mod">
          <ac:chgData name="Guðmundur Ingi Markússon - RR" userId="1668d838-4b24-4b05-8345-a9813afb87a2" providerId="ADAL" clId="{32174D78-7723-44F3-8093-18924FB5964B}" dt="2021-02-17T16:29:24.515" v="3557" actId="20577"/>
          <ac:spMkLst>
            <pc:docMk/>
            <pc:sldMk cId="0" sldId="265"/>
            <ac:spMk id="15" creationId="{3EA182BA-9573-41FF-95B3-034078155BC1}"/>
          </ac:spMkLst>
        </pc:spChg>
        <pc:spChg chg="add mod">
          <ac:chgData name="Guðmundur Ingi Markússon - RR" userId="1668d838-4b24-4b05-8345-a9813afb87a2" providerId="ADAL" clId="{32174D78-7723-44F3-8093-18924FB5964B}" dt="2021-02-17T16:41:51.539" v="3654" actId="14100"/>
          <ac:spMkLst>
            <pc:docMk/>
            <pc:sldMk cId="0" sldId="265"/>
            <ac:spMk id="16" creationId="{1A89C647-1F1B-45B6-80F7-725DF697A87E}"/>
          </ac:spMkLst>
        </pc:spChg>
        <pc:spChg chg="add mod">
          <ac:chgData name="Guðmundur Ingi Markússon - RR" userId="1668d838-4b24-4b05-8345-a9813afb87a2" providerId="ADAL" clId="{32174D78-7723-44F3-8093-18924FB5964B}" dt="2021-02-17T16:29:37.499" v="3559" actId="20577"/>
          <ac:spMkLst>
            <pc:docMk/>
            <pc:sldMk cId="0" sldId="265"/>
            <ac:spMk id="17" creationId="{9AF20495-8955-455A-A5B7-A3D19F2B77F1}"/>
          </ac:spMkLst>
        </pc:spChg>
        <pc:spChg chg="mod">
          <ac:chgData name="Guðmundur Ingi Markússon - RR" userId="1668d838-4b24-4b05-8345-a9813afb87a2" providerId="ADAL" clId="{32174D78-7723-44F3-8093-18924FB5964B}" dt="2021-02-17T16:42:01.991" v="3656" actId="1076"/>
          <ac:spMkLst>
            <pc:docMk/>
            <pc:sldMk cId="0" sldId="265"/>
            <ac:spMk id="64" creationId="{00000000-0000-0000-0000-000000000000}"/>
          </ac:spMkLst>
        </pc:spChg>
        <pc:spChg chg="mod">
          <ac:chgData name="Guðmundur Ingi Markússon - RR" userId="1668d838-4b24-4b05-8345-a9813afb87a2" providerId="ADAL" clId="{32174D78-7723-44F3-8093-18924FB5964B}" dt="2021-02-17T16:19:10.518" v="3224" actId="1076"/>
          <ac:spMkLst>
            <pc:docMk/>
            <pc:sldMk cId="0" sldId="265"/>
            <ac:spMk id="65" creationId="{00000000-0000-0000-0000-000000000000}"/>
          </ac:spMkLst>
        </pc:spChg>
        <pc:spChg chg="mod">
          <ac:chgData name="Guðmundur Ingi Markússon - RR" userId="1668d838-4b24-4b05-8345-a9813afb87a2" providerId="ADAL" clId="{32174D78-7723-44F3-8093-18924FB5964B}" dt="2021-02-17T16:29:52.657" v="3560" actId="1076"/>
          <ac:spMkLst>
            <pc:docMk/>
            <pc:sldMk cId="0" sldId="265"/>
            <ac:spMk id="69" creationId="{00000000-0000-0000-0000-000000000000}"/>
          </ac:spMkLst>
        </pc:spChg>
        <pc:grpChg chg="del mod">
          <ac:chgData name="Guðmundur Ingi Markússon - RR" userId="1668d838-4b24-4b05-8345-a9813afb87a2" providerId="ADAL" clId="{32174D78-7723-44F3-8093-18924FB5964B}" dt="2021-02-17T16:10:30.486" v="3143" actId="478"/>
          <ac:grpSpMkLst>
            <pc:docMk/>
            <pc:sldMk cId="0" sldId="265"/>
            <ac:grpSpMk id="66" creationId="{00000000-0000-0000-0000-000000000000}"/>
          </ac:grpSpMkLst>
        </pc:grpChg>
        <pc:picChg chg="mod">
          <ac:chgData name="Guðmundur Ingi Markússon - RR" userId="1668d838-4b24-4b05-8345-a9813afb87a2" providerId="ADAL" clId="{32174D78-7723-44F3-8093-18924FB5964B}" dt="2021-02-17T16:26:27.408" v="3456" actId="1076"/>
          <ac:picMkLst>
            <pc:docMk/>
            <pc:sldMk cId="0" sldId="265"/>
            <ac:picMk id="4" creationId="{643D5DC6-D147-4DBF-984A-3599A3370E97}"/>
          </ac:picMkLst>
        </pc:picChg>
        <pc:picChg chg="mod">
          <ac:chgData name="Guðmundur Ingi Markússon - RR" userId="1668d838-4b24-4b05-8345-a9813afb87a2" providerId="ADAL" clId="{32174D78-7723-44F3-8093-18924FB5964B}" dt="2021-02-17T16:26:35.032" v="3458" actId="1076"/>
          <ac:picMkLst>
            <pc:docMk/>
            <pc:sldMk cId="0" sldId="265"/>
            <ac:picMk id="6" creationId="{94E3421E-9217-427D-85A3-033E2B9C70F2}"/>
          </ac:picMkLst>
        </pc:picChg>
        <pc:picChg chg="add mod">
          <ac:chgData name="Guðmundur Ingi Markússon - RR" userId="1668d838-4b24-4b05-8345-a9813afb87a2" providerId="ADAL" clId="{32174D78-7723-44F3-8093-18924FB5964B}" dt="2021-02-17T16:41:35.044" v="3652"/>
          <ac:picMkLst>
            <pc:docMk/>
            <pc:sldMk cId="0" sldId="265"/>
            <ac:picMk id="18" creationId="{0CB52E85-CF96-4FB4-A3F6-FD24620C6F0B}"/>
          </ac:picMkLst>
        </pc:picChg>
        <pc:picChg chg="mod">
          <ac:chgData name="Guðmundur Ingi Markússon - RR" userId="1668d838-4b24-4b05-8345-a9813afb87a2" providerId="ADAL" clId="{32174D78-7723-44F3-8093-18924FB5964B}" dt="2021-02-17T16:21:10.003" v="3254" actId="1076"/>
          <ac:picMkLst>
            <pc:docMk/>
            <pc:sldMk cId="0" sldId="265"/>
            <ac:picMk id="71" creationId="{E66DEAC4-4065-C54B-B090-37B6FE44BB6F}"/>
          </ac:picMkLst>
        </pc:picChg>
      </pc:sldChg>
      <pc:sldChg chg="addSp delSp modSp del mod">
        <pc:chgData name="Guðmundur Ingi Markússon - RR" userId="1668d838-4b24-4b05-8345-a9813afb87a2" providerId="ADAL" clId="{32174D78-7723-44F3-8093-18924FB5964B}" dt="2021-02-17T10:36:45.067" v="223" actId="47"/>
        <pc:sldMkLst>
          <pc:docMk/>
          <pc:sldMk cId="691876348" sldId="266"/>
        </pc:sldMkLst>
        <pc:spChg chg="del mod">
          <ac:chgData name="Guðmundur Ingi Markússon - RR" userId="1668d838-4b24-4b05-8345-a9813afb87a2" providerId="ADAL" clId="{32174D78-7723-44F3-8093-18924FB5964B}" dt="2021-02-17T10:28:45.304" v="104" actId="478"/>
          <ac:spMkLst>
            <pc:docMk/>
            <pc:sldMk cId="691876348" sldId="266"/>
            <ac:spMk id="2" creationId="{22DD6610-E66D-BB44-B992-4CC1A5F26CF7}"/>
          </ac:spMkLst>
        </pc:spChg>
        <pc:spChg chg="mod">
          <ac:chgData name="Guðmundur Ingi Markússon - RR" userId="1668d838-4b24-4b05-8345-a9813afb87a2" providerId="ADAL" clId="{32174D78-7723-44F3-8093-18924FB5964B}" dt="2021-02-17T10:33:02.145" v="188" actId="1076"/>
          <ac:spMkLst>
            <pc:docMk/>
            <pc:sldMk cId="691876348" sldId="266"/>
            <ac:spMk id="4" creationId="{D9983536-815C-0540-8BCE-B92FC1F4CC2C}"/>
          </ac:spMkLst>
        </pc:spChg>
        <pc:spChg chg="add mod">
          <ac:chgData name="Guðmundur Ingi Markússon - RR" userId="1668d838-4b24-4b05-8345-a9813afb87a2" providerId="ADAL" clId="{32174D78-7723-44F3-8093-18924FB5964B}" dt="2021-02-17T10:33:11.095" v="190" actId="1076"/>
          <ac:spMkLst>
            <pc:docMk/>
            <pc:sldMk cId="691876348" sldId="266"/>
            <ac:spMk id="5" creationId="{DD1B9CDC-B0EA-43AE-83B0-A2D9D393853B}"/>
          </ac:spMkLst>
        </pc:spChg>
        <pc:spChg chg="add mod">
          <ac:chgData name="Guðmundur Ingi Markússon - RR" userId="1668d838-4b24-4b05-8345-a9813afb87a2" providerId="ADAL" clId="{32174D78-7723-44F3-8093-18924FB5964B}" dt="2021-02-17T10:32:59.101" v="187" actId="1076"/>
          <ac:spMkLst>
            <pc:docMk/>
            <pc:sldMk cId="691876348" sldId="266"/>
            <ac:spMk id="6" creationId="{FE20072C-1E12-460F-B9B1-75EBA206F72B}"/>
          </ac:spMkLst>
        </pc:spChg>
        <pc:picChg chg="add mod">
          <ac:chgData name="Guðmundur Ingi Markússon - RR" userId="1668d838-4b24-4b05-8345-a9813afb87a2" providerId="ADAL" clId="{32174D78-7723-44F3-8093-18924FB5964B}" dt="2021-02-17T10:34:55.304" v="208" actId="14100"/>
          <ac:picMkLst>
            <pc:docMk/>
            <pc:sldMk cId="691876348" sldId="266"/>
            <ac:picMk id="7" creationId="{B8BA9E40-4AF1-4DAF-BD38-F570DA881DF7}"/>
          </ac:picMkLst>
        </pc:picChg>
      </pc:sldChg>
      <pc:sldChg chg="addSp modSp mod">
        <pc:chgData name="Guðmundur Ingi Markússon - RR" userId="1668d838-4b24-4b05-8345-a9813afb87a2" providerId="ADAL" clId="{32174D78-7723-44F3-8093-18924FB5964B}" dt="2021-02-17T16:43:15.557" v="3676" actId="1076"/>
        <pc:sldMkLst>
          <pc:docMk/>
          <pc:sldMk cId="3030873552" sldId="277"/>
        </pc:sldMkLst>
        <pc:spChg chg="mod">
          <ac:chgData name="Guðmundur Ingi Markússon - RR" userId="1668d838-4b24-4b05-8345-a9813afb87a2" providerId="ADAL" clId="{32174D78-7723-44F3-8093-18924FB5964B}" dt="2021-02-17T16:43:15.557" v="3676" actId="1076"/>
          <ac:spMkLst>
            <pc:docMk/>
            <pc:sldMk cId="3030873552" sldId="277"/>
            <ac:spMk id="7" creationId="{2C62FB66-2F4A-4EB6-B529-1EA103480F5D}"/>
          </ac:spMkLst>
        </pc:spChg>
        <pc:picChg chg="add mod">
          <ac:chgData name="Guðmundur Ingi Markússon - RR" userId="1668d838-4b24-4b05-8345-a9813afb87a2" providerId="ADAL" clId="{32174D78-7723-44F3-8093-18924FB5964B}" dt="2021-02-17T16:41:12.183" v="3647"/>
          <ac:picMkLst>
            <pc:docMk/>
            <pc:sldMk cId="3030873552" sldId="277"/>
            <ac:picMk id="5" creationId="{B73F56EF-5E04-4771-9F33-C50C8B494B13}"/>
          </ac:picMkLst>
        </pc:picChg>
      </pc:sldChg>
      <pc:sldChg chg="addSp delSp modSp del mod">
        <pc:chgData name="Guðmundur Ingi Markússon - RR" userId="1668d838-4b24-4b05-8345-a9813afb87a2" providerId="ADAL" clId="{32174D78-7723-44F3-8093-18924FB5964B}" dt="2021-02-17T10:36:49.339" v="224" actId="47"/>
        <pc:sldMkLst>
          <pc:docMk/>
          <pc:sldMk cId="425665465" sldId="278"/>
        </pc:sldMkLst>
        <pc:spChg chg="mod">
          <ac:chgData name="Guðmundur Ingi Markússon - RR" userId="1668d838-4b24-4b05-8345-a9813afb87a2" providerId="ADAL" clId="{32174D78-7723-44F3-8093-18924FB5964B}" dt="2021-02-17T10:33:43.264" v="202" actId="20577"/>
          <ac:spMkLst>
            <pc:docMk/>
            <pc:sldMk cId="425665465" sldId="278"/>
            <ac:spMk id="3" creationId="{C1D32896-3AC6-824C-A322-98A109405D32}"/>
          </ac:spMkLst>
        </pc:spChg>
        <pc:spChg chg="add del mod">
          <ac:chgData name="Guðmundur Ingi Markússon - RR" userId="1668d838-4b24-4b05-8345-a9813afb87a2" providerId="ADAL" clId="{32174D78-7723-44F3-8093-18924FB5964B}" dt="2021-02-17T10:34:01.258" v="204" actId="478"/>
          <ac:spMkLst>
            <pc:docMk/>
            <pc:sldMk cId="425665465" sldId="278"/>
            <ac:spMk id="5" creationId="{DF1E0CBD-90AE-4384-8B8A-53A57B02FA0E}"/>
          </ac:spMkLst>
        </pc:spChg>
        <pc:spChg chg="del">
          <ac:chgData name="Guðmundur Ingi Markússon - RR" userId="1668d838-4b24-4b05-8345-a9813afb87a2" providerId="ADAL" clId="{32174D78-7723-44F3-8093-18924FB5964B}" dt="2021-02-17T10:33:55.763" v="203" actId="478"/>
          <ac:spMkLst>
            <pc:docMk/>
            <pc:sldMk cId="425665465" sldId="278"/>
            <ac:spMk id="6" creationId="{B7C16565-1F26-3F4E-9715-2B2A23B7BB80}"/>
          </ac:spMkLst>
        </pc:spChg>
      </pc:sldChg>
      <pc:sldChg chg="addSp delSp modSp add mod">
        <pc:chgData name="Guðmundur Ingi Markússon - RR" userId="1668d838-4b24-4b05-8345-a9813afb87a2" providerId="ADAL" clId="{32174D78-7723-44F3-8093-18924FB5964B}" dt="2021-02-17T16:43:56.469" v="3680" actId="255"/>
        <pc:sldMkLst>
          <pc:docMk/>
          <pc:sldMk cId="1867505165" sldId="278"/>
        </pc:sldMkLst>
        <pc:spChg chg="del">
          <ac:chgData name="Guðmundur Ingi Markússon - RR" userId="1668d838-4b24-4b05-8345-a9813afb87a2" providerId="ADAL" clId="{32174D78-7723-44F3-8093-18924FB5964B}" dt="2021-02-17T16:32:41.779" v="3575" actId="478"/>
          <ac:spMkLst>
            <pc:docMk/>
            <pc:sldMk cId="1867505165" sldId="278"/>
            <ac:spMk id="2" creationId="{3171C5A4-9521-4F4D-854A-F61C0DB6492F}"/>
          </ac:spMkLst>
        </pc:spChg>
        <pc:spChg chg="del">
          <ac:chgData name="Guðmundur Ingi Markússon - RR" userId="1668d838-4b24-4b05-8345-a9813afb87a2" providerId="ADAL" clId="{32174D78-7723-44F3-8093-18924FB5964B}" dt="2021-02-17T16:32:43.393" v="3576" actId="478"/>
          <ac:spMkLst>
            <pc:docMk/>
            <pc:sldMk cId="1867505165" sldId="278"/>
            <ac:spMk id="3" creationId="{D4E57A9E-5C0B-4B4A-943B-42E577006892}"/>
          </ac:spMkLst>
        </pc:spChg>
        <pc:spChg chg="mod">
          <ac:chgData name="Guðmundur Ingi Markússon - RR" userId="1668d838-4b24-4b05-8345-a9813afb87a2" providerId="ADAL" clId="{32174D78-7723-44F3-8093-18924FB5964B}" dt="2021-02-17T16:43:48.771" v="3678" actId="255"/>
          <ac:spMkLst>
            <pc:docMk/>
            <pc:sldMk cId="1867505165" sldId="278"/>
            <ac:spMk id="4" creationId="{7B59FF54-8AD0-024D-944D-7456356949BF}"/>
          </ac:spMkLst>
        </pc:spChg>
        <pc:spChg chg="mod">
          <ac:chgData name="Guðmundur Ingi Markússon - RR" userId="1668d838-4b24-4b05-8345-a9813afb87a2" providerId="ADAL" clId="{32174D78-7723-44F3-8093-18924FB5964B}" dt="2021-02-17T16:43:43.541" v="3677" actId="255"/>
          <ac:spMkLst>
            <pc:docMk/>
            <pc:sldMk cId="1867505165" sldId="278"/>
            <ac:spMk id="5" creationId="{6A21418A-0BF6-8145-9CC7-A296252AC370}"/>
          </ac:spMkLst>
        </pc:spChg>
        <pc:spChg chg="add mod">
          <ac:chgData name="Guðmundur Ingi Markússon - RR" userId="1668d838-4b24-4b05-8345-a9813afb87a2" providerId="ADAL" clId="{32174D78-7723-44F3-8093-18924FB5964B}" dt="2021-02-17T16:32:44.644" v="3577"/>
          <ac:spMkLst>
            <pc:docMk/>
            <pc:sldMk cId="1867505165" sldId="278"/>
            <ac:spMk id="7" creationId="{B2E8D842-AC35-4BA0-9EC5-9EB2E623396D}"/>
          </ac:spMkLst>
        </pc:spChg>
        <pc:spChg chg="add mod">
          <ac:chgData name="Guðmundur Ingi Markússon - RR" userId="1668d838-4b24-4b05-8345-a9813afb87a2" providerId="ADAL" clId="{32174D78-7723-44F3-8093-18924FB5964B}" dt="2021-02-17T16:32:44.644" v="3577"/>
          <ac:spMkLst>
            <pc:docMk/>
            <pc:sldMk cId="1867505165" sldId="278"/>
            <ac:spMk id="8" creationId="{FF7DF152-E6FC-49FF-9785-0BDED0D1A11A}"/>
          </ac:spMkLst>
        </pc:spChg>
        <pc:spChg chg="add mod">
          <ac:chgData name="Guðmundur Ingi Markússon - RR" userId="1668d838-4b24-4b05-8345-a9813afb87a2" providerId="ADAL" clId="{32174D78-7723-44F3-8093-18924FB5964B}" dt="2021-02-17T16:43:56.469" v="3680" actId="255"/>
          <ac:spMkLst>
            <pc:docMk/>
            <pc:sldMk cId="1867505165" sldId="278"/>
            <ac:spMk id="10" creationId="{93D24E79-9C8F-44B1-A2B2-B007D09278CE}"/>
          </ac:spMkLst>
        </pc:spChg>
        <pc:picChg chg="mod">
          <ac:chgData name="Guðmundur Ingi Markússon - RR" userId="1668d838-4b24-4b05-8345-a9813afb87a2" providerId="ADAL" clId="{32174D78-7723-44F3-8093-18924FB5964B}" dt="2021-02-17T16:37:00.424" v="3596" actId="1076"/>
          <ac:picMkLst>
            <pc:docMk/>
            <pc:sldMk cId="1867505165" sldId="278"/>
            <ac:picMk id="9" creationId="{F3B40F7D-A0BD-8B4D-AF7D-869BB7F4A054}"/>
          </ac:picMkLst>
        </pc:picChg>
        <pc:picChg chg="add del mod">
          <ac:chgData name="Guðmundur Ingi Markússon - RR" userId="1668d838-4b24-4b05-8345-a9813afb87a2" providerId="ADAL" clId="{32174D78-7723-44F3-8093-18924FB5964B}" dt="2021-02-17T16:42:57.447" v="3672" actId="478"/>
          <ac:picMkLst>
            <pc:docMk/>
            <pc:sldMk cId="1867505165" sldId="278"/>
            <ac:picMk id="11" creationId="{8A422F6B-EED1-445A-B592-54FD86599A09}"/>
          </ac:picMkLst>
        </pc:picChg>
        <pc:picChg chg="add mod">
          <ac:chgData name="Guðmundur Ingi Markússon - RR" userId="1668d838-4b24-4b05-8345-a9813afb87a2" providerId="ADAL" clId="{32174D78-7723-44F3-8093-18924FB5964B}" dt="2021-02-17T16:42:54.618" v="3671" actId="1076"/>
          <ac:picMkLst>
            <pc:docMk/>
            <pc:sldMk cId="1867505165" sldId="278"/>
            <ac:picMk id="12" creationId="{A977BD39-0E51-4D3E-BB7D-0FC947A15372}"/>
          </ac:picMkLst>
        </pc:picChg>
      </pc:sldChg>
      <pc:sldChg chg="addSp modSp mod">
        <pc:chgData name="Guðmundur Ingi Markússon - RR" userId="1668d838-4b24-4b05-8345-a9813afb87a2" providerId="ADAL" clId="{32174D78-7723-44F3-8093-18924FB5964B}" dt="2021-02-17T16:41:14.213" v="3648"/>
        <pc:sldMkLst>
          <pc:docMk/>
          <pc:sldMk cId="440979817" sldId="279"/>
        </pc:sldMkLst>
        <pc:spChg chg="mod">
          <ac:chgData name="Guðmundur Ingi Markússon - RR" userId="1668d838-4b24-4b05-8345-a9813afb87a2" providerId="ADAL" clId="{32174D78-7723-44F3-8093-18924FB5964B}" dt="2021-02-17T14:33:40.396" v="2741" actId="14100"/>
          <ac:spMkLst>
            <pc:docMk/>
            <pc:sldMk cId="440979817" sldId="279"/>
            <ac:spMk id="3" creationId="{AF1DF5B3-01B1-4648-9115-143476F1C6DF}"/>
          </ac:spMkLst>
        </pc:spChg>
        <pc:spChg chg="mod">
          <ac:chgData name="Guðmundur Ingi Markússon - RR" userId="1668d838-4b24-4b05-8345-a9813afb87a2" providerId="ADAL" clId="{32174D78-7723-44F3-8093-18924FB5964B}" dt="2021-02-17T14:24:57.204" v="2519"/>
          <ac:spMkLst>
            <pc:docMk/>
            <pc:sldMk cId="440979817" sldId="279"/>
            <ac:spMk id="5" creationId="{9B69FD47-12B1-484D-8715-BD1EC1E7CD87}"/>
          </ac:spMkLst>
        </pc:spChg>
        <pc:picChg chg="add mod">
          <ac:chgData name="Guðmundur Ingi Markússon - RR" userId="1668d838-4b24-4b05-8345-a9813afb87a2" providerId="ADAL" clId="{32174D78-7723-44F3-8093-18924FB5964B}" dt="2021-02-17T16:41:14.213" v="3648"/>
          <ac:picMkLst>
            <pc:docMk/>
            <pc:sldMk cId="440979817" sldId="279"/>
            <ac:picMk id="6" creationId="{582DE5F7-569E-4C01-8483-A8F517FC1DF1}"/>
          </ac:picMkLst>
        </pc:picChg>
      </pc:sldChg>
      <pc:sldChg chg="del">
        <pc:chgData name="Guðmundur Ingi Markússon - RR" userId="1668d838-4b24-4b05-8345-a9813afb87a2" providerId="ADAL" clId="{32174D78-7723-44F3-8093-18924FB5964B}" dt="2021-02-17T16:41:32.191" v="3651" actId="47"/>
        <pc:sldMkLst>
          <pc:docMk/>
          <pc:sldMk cId="869392169" sldId="280"/>
        </pc:sldMkLst>
      </pc:sldChg>
      <pc:sldChg chg="add del ord">
        <pc:chgData name="Guðmundur Ingi Markússon - RR" userId="1668d838-4b24-4b05-8345-a9813afb87a2" providerId="ADAL" clId="{32174D78-7723-44F3-8093-18924FB5964B}" dt="2021-02-17T16:28:59.611" v="3554" actId="47"/>
        <pc:sldMkLst>
          <pc:docMk/>
          <pc:sldMk cId="3990037722" sldId="281"/>
        </pc:sldMkLst>
      </pc:sldChg>
      <pc:sldChg chg="addSp delSp modSp add mod">
        <pc:chgData name="Guðmundur Ingi Markússon - RR" userId="1668d838-4b24-4b05-8345-a9813afb87a2" providerId="ADAL" clId="{32174D78-7723-44F3-8093-18924FB5964B}" dt="2021-02-17T16:40:20.925" v="3635" actId="1076"/>
        <pc:sldMkLst>
          <pc:docMk/>
          <pc:sldMk cId="3415304573" sldId="282"/>
        </pc:sldMkLst>
        <pc:spChg chg="mod">
          <ac:chgData name="Guðmundur Ingi Markússon - RR" userId="1668d838-4b24-4b05-8345-a9813afb87a2" providerId="ADAL" clId="{32174D78-7723-44F3-8093-18924FB5964B}" dt="2021-02-17T10:35:41.953" v="215" actId="1076"/>
          <ac:spMkLst>
            <pc:docMk/>
            <pc:sldMk cId="3415304573" sldId="282"/>
            <ac:spMk id="4" creationId="{D9983536-815C-0540-8BCE-B92FC1F4CC2C}"/>
          </ac:spMkLst>
        </pc:spChg>
        <pc:spChg chg="mod">
          <ac:chgData name="Guðmundur Ingi Markússon - RR" userId="1668d838-4b24-4b05-8345-a9813afb87a2" providerId="ADAL" clId="{32174D78-7723-44F3-8093-18924FB5964B}" dt="2021-02-17T10:38:24.305" v="298" actId="20577"/>
          <ac:spMkLst>
            <pc:docMk/>
            <pc:sldMk cId="3415304573" sldId="282"/>
            <ac:spMk id="5" creationId="{DD1B9CDC-B0EA-43AE-83B0-A2D9D393853B}"/>
          </ac:spMkLst>
        </pc:spChg>
        <pc:spChg chg="del mod">
          <ac:chgData name="Guðmundur Ingi Markússon - RR" userId="1668d838-4b24-4b05-8345-a9813afb87a2" providerId="ADAL" clId="{32174D78-7723-44F3-8093-18924FB5964B}" dt="2021-02-17T10:36:13.370" v="220" actId="478"/>
          <ac:spMkLst>
            <pc:docMk/>
            <pc:sldMk cId="3415304573" sldId="282"/>
            <ac:spMk id="6" creationId="{FE20072C-1E12-460F-B9B1-75EBA206F72B}"/>
          </ac:spMkLst>
        </pc:spChg>
        <pc:picChg chg="mod">
          <ac:chgData name="Guðmundur Ingi Markússon - RR" userId="1668d838-4b24-4b05-8345-a9813afb87a2" providerId="ADAL" clId="{32174D78-7723-44F3-8093-18924FB5964B}" dt="2021-02-17T10:36:25.458" v="221" actId="1076"/>
          <ac:picMkLst>
            <pc:docMk/>
            <pc:sldMk cId="3415304573" sldId="282"/>
            <ac:picMk id="7" creationId="{B8BA9E40-4AF1-4DAF-BD38-F570DA881DF7}"/>
          </ac:picMkLst>
        </pc:picChg>
        <pc:picChg chg="add mod">
          <ac:chgData name="Guðmundur Ingi Markússon - RR" userId="1668d838-4b24-4b05-8345-a9813afb87a2" providerId="ADAL" clId="{32174D78-7723-44F3-8093-18924FB5964B}" dt="2021-02-17T16:40:20.925" v="3635" actId="1076"/>
          <ac:picMkLst>
            <pc:docMk/>
            <pc:sldMk cId="3415304573" sldId="282"/>
            <ac:picMk id="8" creationId="{7C1FA5D3-5EC2-41CF-AAA0-262458B7BE12}"/>
          </ac:picMkLst>
        </pc:picChg>
      </pc:sldChg>
      <pc:sldChg chg="addSp delSp modSp add mod ord">
        <pc:chgData name="Guðmundur Ingi Markússon - RR" userId="1668d838-4b24-4b05-8345-a9813afb87a2" providerId="ADAL" clId="{32174D78-7723-44F3-8093-18924FB5964B}" dt="2021-02-17T16:40:39.967" v="3638" actId="14100"/>
        <pc:sldMkLst>
          <pc:docMk/>
          <pc:sldMk cId="2257495935" sldId="283"/>
        </pc:sldMkLst>
        <pc:spChg chg="mod">
          <ac:chgData name="Guðmundur Ingi Markússon - RR" userId="1668d838-4b24-4b05-8345-a9813afb87a2" providerId="ADAL" clId="{32174D78-7723-44F3-8093-18924FB5964B}" dt="2021-02-17T10:37:18.304" v="251" actId="20577"/>
          <ac:spMkLst>
            <pc:docMk/>
            <pc:sldMk cId="2257495935" sldId="283"/>
            <ac:spMk id="3" creationId="{AF1DF5B3-01B1-4648-9115-143476F1C6DF}"/>
          </ac:spMkLst>
        </pc:spChg>
        <pc:spChg chg="mod">
          <ac:chgData name="Guðmundur Ingi Markússon - RR" userId="1668d838-4b24-4b05-8345-a9813afb87a2" providerId="ADAL" clId="{32174D78-7723-44F3-8093-18924FB5964B}" dt="2021-02-17T15:52:24.189" v="3041" actId="20577"/>
          <ac:spMkLst>
            <pc:docMk/>
            <pc:sldMk cId="2257495935" sldId="283"/>
            <ac:spMk id="5" creationId="{9B69FD47-12B1-484D-8715-BD1EC1E7CD87}"/>
          </ac:spMkLst>
        </pc:spChg>
        <pc:spChg chg="add del">
          <ac:chgData name="Guðmundur Ingi Markússon - RR" userId="1668d838-4b24-4b05-8345-a9813afb87a2" providerId="ADAL" clId="{32174D78-7723-44F3-8093-18924FB5964B}" dt="2021-02-17T10:50:34.869" v="658" actId="22"/>
          <ac:spMkLst>
            <pc:docMk/>
            <pc:sldMk cId="2257495935" sldId="283"/>
            <ac:spMk id="6" creationId="{483BBD56-27A2-44AA-BCAC-DC6537E3CC9A}"/>
          </ac:spMkLst>
        </pc:spChg>
        <pc:picChg chg="add mod">
          <ac:chgData name="Guðmundur Ingi Markússon - RR" userId="1668d838-4b24-4b05-8345-a9813afb87a2" providerId="ADAL" clId="{32174D78-7723-44F3-8093-18924FB5964B}" dt="2021-02-17T16:40:39.967" v="3638" actId="14100"/>
          <ac:picMkLst>
            <pc:docMk/>
            <pc:sldMk cId="2257495935" sldId="283"/>
            <ac:picMk id="7" creationId="{E3060987-3355-4B2D-AAEF-2322AD974290}"/>
          </ac:picMkLst>
        </pc:picChg>
      </pc:sldChg>
      <pc:sldChg chg="addSp modSp add mod ord">
        <pc:chgData name="Guðmundur Ingi Markússon - RR" userId="1668d838-4b24-4b05-8345-a9813afb87a2" providerId="ADAL" clId="{32174D78-7723-44F3-8093-18924FB5964B}" dt="2021-02-17T16:39:52.743" v="3630" actId="1076"/>
        <pc:sldMkLst>
          <pc:docMk/>
          <pc:sldMk cId="1418718785" sldId="284"/>
        </pc:sldMkLst>
        <pc:spChg chg="mod">
          <ac:chgData name="Guðmundur Ingi Markússon - RR" userId="1668d838-4b24-4b05-8345-a9813afb87a2" providerId="ADAL" clId="{32174D78-7723-44F3-8093-18924FB5964B}" dt="2021-02-17T14:30:36.055" v="2571" actId="20577"/>
          <ac:spMkLst>
            <pc:docMk/>
            <pc:sldMk cId="1418718785" sldId="284"/>
            <ac:spMk id="5" creationId="{9B69FD47-12B1-484D-8715-BD1EC1E7CD87}"/>
          </ac:spMkLst>
        </pc:spChg>
        <pc:picChg chg="add mod">
          <ac:chgData name="Guðmundur Ingi Markússon - RR" userId="1668d838-4b24-4b05-8345-a9813afb87a2" providerId="ADAL" clId="{32174D78-7723-44F3-8093-18924FB5964B}" dt="2021-02-17T15:13:55.084" v="2752" actId="14100"/>
          <ac:picMkLst>
            <pc:docMk/>
            <pc:sldMk cId="1418718785" sldId="284"/>
            <ac:picMk id="6" creationId="{C60F8D70-EC56-4C13-9D98-4FEDCE3E3C7F}"/>
          </ac:picMkLst>
        </pc:picChg>
        <pc:picChg chg="add mod">
          <ac:chgData name="Guðmundur Ingi Markússon - RR" userId="1668d838-4b24-4b05-8345-a9813afb87a2" providerId="ADAL" clId="{32174D78-7723-44F3-8093-18924FB5964B}" dt="2021-02-17T16:39:47.678" v="3628" actId="14100"/>
          <ac:picMkLst>
            <pc:docMk/>
            <pc:sldMk cId="1418718785" sldId="284"/>
            <ac:picMk id="8" creationId="{CDD3185F-70E6-4DDD-BDC6-9EB9FC658CCC}"/>
          </ac:picMkLst>
        </pc:picChg>
        <pc:picChg chg="add mod">
          <ac:chgData name="Guðmundur Ingi Markússon - RR" userId="1668d838-4b24-4b05-8345-a9813afb87a2" providerId="ADAL" clId="{32174D78-7723-44F3-8093-18924FB5964B}" dt="2021-02-17T16:39:52.743" v="3630" actId="1076"/>
          <ac:picMkLst>
            <pc:docMk/>
            <pc:sldMk cId="1418718785" sldId="284"/>
            <ac:picMk id="9" creationId="{1DEE0968-9895-4A02-9959-508EE526AEA5}"/>
          </ac:picMkLst>
        </pc:picChg>
      </pc:sldChg>
      <pc:sldChg chg="addSp delSp modSp add mod">
        <pc:chgData name="Guðmundur Ingi Markússon - RR" userId="1668d838-4b24-4b05-8345-a9813afb87a2" providerId="ADAL" clId="{32174D78-7723-44F3-8093-18924FB5964B}" dt="2021-02-17T16:40:46.045" v="3639"/>
        <pc:sldMkLst>
          <pc:docMk/>
          <pc:sldMk cId="2953490636" sldId="285"/>
        </pc:sldMkLst>
        <pc:spChg chg="mod">
          <ac:chgData name="Guðmundur Ingi Markússon - RR" userId="1668d838-4b24-4b05-8345-a9813afb87a2" providerId="ADAL" clId="{32174D78-7723-44F3-8093-18924FB5964B}" dt="2021-02-17T15:43:12.681" v="2762" actId="20577"/>
          <ac:spMkLst>
            <pc:docMk/>
            <pc:sldMk cId="2953490636" sldId="285"/>
            <ac:spMk id="3" creationId="{AF1DF5B3-01B1-4648-9115-143476F1C6DF}"/>
          </ac:spMkLst>
        </pc:spChg>
        <pc:spChg chg="mod">
          <ac:chgData name="Guðmundur Ingi Markússon - RR" userId="1668d838-4b24-4b05-8345-a9813afb87a2" providerId="ADAL" clId="{32174D78-7723-44F3-8093-18924FB5964B}" dt="2021-02-17T15:49:38.361" v="2955" actId="20577"/>
          <ac:spMkLst>
            <pc:docMk/>
            <pc:sldMk cId="2953490636" sldId="285"/>
            <ac:spMk id="5" creationId="{9B69FD47-12B1-484D-8715-BD1EC1E7CD87}"/>
          </ac:spMkLst>
        </pc:spChg>
        <pc:spChg chg="add del">
          <ac:chgData name="Guðmundur Ingi Markússon - RR" userId="1668d838-4b24-4b05-8345-a9813afb87a2" providerId="ADAL" clId="{32174D78-7723-44F3-8093-18924FB5964B}" dt="2021-02-17T10:52:16.819" v="661" actId="22"/>
          <ac:spMkLst>
            <pc:docMk/>
            <pc:sldMk cId="2953490636" sldId="285"/>
            <ac:spMk id="6" creationId="{56A0BB4F-7AF6-4813-ABB9-26F12C006D84}"/>
          </ac:spMkLst>
        </pc:spChg>
        <pc:spChg chg="add mod">
          <ac:chgData name="Guðmundur Ingi Markússon - RR" userId="1668d838-4b24-4b05-8345-a9813afb87a2" providerId="ADAL" clId="{32174D78-7723-44F3-8093-18924FB5964B}" dt="2021-02-17T15:43:26.681" v="2783" actId="20577"/>
          <ac:spMkLst>
            <pc:docMk/>
            <pc:sldMk cId="2953490636" sldId="285"/>
            <ac:spMk id="7" creationId="{6B181D72-7732-4E9D-8E5E-905429FDE0EE}"/>
          </ac:spMkLst>
        </pc:spChg>
        <pc:picChg chg="add mod">
          <ac:chgData name="Guðmundur Ingi Markússon - RR" userId="1668d838-4b24-4b05-8345-a9813afb87a2" providerId="ADAL" clId="{32174D78-7723-44F3-8093-18924FB5964B}" dt="2021-02-17T16:40:46.045" v="3639"/>
          <ac:picMkLst>
            <pc:docMk/>
            <pc:sldMk cId="2953490636" sldId="285"/>
            <ac:picMk id="8" creationId="{392413E5-7C88-440D-9720-169BA77D1C2B}"/>
          </ac:picMkLst>
        </pc:picChg>
      </pc:sldChg>
      <pc:sldChg chg="addSp delSp modSp add del mod">
        <pc:chgData name="Guðmundur Ingi Markússon - RR" userId="1668d838-4b24-4b05-8345-a9813afb87a2" providerId="ADAL" clId="{32174D78-7723-44F3-8093-18924FB5964B}" dt="2021-02-17T12:49:55.562" v="1310" actId="47"/>
        <pc:sldMkLst>
          <pc:docMk/>
          <pc:sldMk cId="2938512757" sldId="286"/>
        </pc:sldMkLst>
        <pc:spChg chg="mod">
          <ac:chgData name="Guðmundur Ingi Markússon - RR" userId="1668d838-4b24-4b05-8345-a9813afb87a2" providerId="ADAL" clId="{32174D78-7723-44F3-8093-18924FB5964B}" dt="2021-02-17T11:00:51.622" v="804" actId="20577"/>
          <ac:spMkLst>
            <pc:docMk/>
            <pc:sldMk cId="2938512757" sldId="286"/>
            <ac:spMk id="3" creationId="{AF1DF5B3-01B1-4648-9115-143476F1C6DF}"/>
          </ac:spMkLst>
        </pc:spChg>
        <pc:spChg chg="del mod">
          <ac:chgData name="Guðmundur Ingi Markússon - RR" userId="1668d838-4b24-4b05-8345-a9813afb87a2" providerId="ADAL" clId="{32174D78-7723-44F3-8093-18924FB5964B}" dt="2021-02-17T11:03:29.360" v="816" actId="478"/>
          <ac:spMkLst>
            <pc:docMk/>
            <pc:sldMk cId="2938512757" sldId="286"/>
            <ac:spMk id="5" creationId="{9B69FD47-12B1-484D-8715-BD1EC1E7CD87}"/>
          </ac:spMkLst>
        </pc:spChg>
        <pc:spChg chg="add mod">
          <ac:chgData name="Guðmundur Ingi Markússon - RR" userId="1668d838-4b24-4b05-8345-a9813afb87a2" providerId="ADAL" clId="{32174D78-7723-44F3-8093-18924FB5964B}" dt="2021-02-17T11:06:09.813" v="902" actId="1076"/>
          <ac:spMkLst>
            <pc:docMk/>
            <pc:sldMk cId="2938512757" sldId="286"/>
            <ac:spMk id="6" creationId="{A2F0C330-FF70-48E2-B6F0-0E96F48CCEE5}"/>
          </ac:spMkLst>
        </pc:spChg>
        <pc:spChg chg="add mod">
          <ac:chgData name="Guðmundur Ingi Markússon - RR" userId="1668d838-4b24-4b05-8345-a9813afb87a2" providerId="ADAL" clId="{32174D78-7723-44F3-8093-18924FB5964B}" dt="2021-02-17T11:09:10.234" v="947" actId="20577"/>
          <ac:spMkLst>
            <pc:docMk/>
            <pc:sldMk cId="2938512757" sldId="286"/>
            <ac:spMk id="7" creationId="{DB357252-AC2D-4A5E-AC52-00785BE720CA}"/>
          </ac:spMkLst>
        </pc:spChg>
        <pc:spChg chg="add del mod">
          <ac:chgData name="Guðmundur Ingi Markússon - RR" userId="1668d838-4b24-4b05-8345-a9813afb87a2" providerId="ADAL" clId="{32174D78-7723-44F3-8093-18924FB5964B}" dt="2021-02-17T11:03:51.187" v="821"/>
          <ac:spMkLst>
            <pc:docMk/>
            <pc:sldMk cId="2938512757" sldId="286"/>
            <ac:spMk id="8" creationId="{EFD5B620-2ACD-44FC-ABED-B69A4B0D9CB0}"/>
          </ac:spMkLst>
        </pc:spChg>
        <pc:spChg chg="add mod">
          <ac:chgData name="Guðmundur Ingi Markússon - RR" userId="1668d838-4b24-4b05-8345-a9813afb87a2" providerId="ADAL" clId="{32174D78-7723-44F3-8093-18924FB5964B}" dt="2021-02-17T11:06:38.489" v="911" actId="20577"/>
          <ac:spMkLst>
            <pc:docMk/>
            <pc:sldMk cId="2938512757" sldId="286"/>
            <ac:spMk id="9" creationId="{6894445E-9CCC-4192-85E3-2DD598ECF6BF}"/>
          </ac:spMkLst>
        </pc:spChg>
      </pc:sldChg>
      <pc:sldChg chg="addSp delSp modSp add del mod">
        <pc:chgData name="Guðmundur Ingi Markússon - RR" userId="1668d838-4b24-4b05-8345-a9813afb87a2" providerId="ADAL" clId="{32174D78-7723-44F3-8093-18924FB5964B}" dt="2021-02-17T16:40:54.522" v="3642"/>
        <pc:sldMkLst>
          <pc:docMk/>
          <pc:sldMk cId="835173051" sldId="287"/>
        </pc:sldMkLst>
        <pc:spChg chg="del">
          <ac:chgData name="Guðmundur Ingi Markússon - RR" userId="1668d838-4b24-4b05-8345-a9813afb87a2" providerId="ADAL" clId="{32174D78-7723-44F3-8093-18924FB5964B}" dt="2021-02-17T11:07:54.742" v="927" actId="478"/>
          <ac:spMkLst>
            <pc:docMk/>
            <pc:sldMk cId="835173051" sldId="287"/>
            <ac:spMk id="6" creationId="{A2F0C330-FF70-48E2-B6F0-0E96F48CCEE5}"/>
          </ac:spMkLst>
        </pc:spChg>
        <pc:spChg chg="mod">
          <ac:chgData name="Guðmundur Ingi Markússon - RR" userId="1668d838-4b24-4b05-8345-a9813afb87a2" providerId="ADAL" clId="{32174D78-7723-44F3-8093-18924FB5964B}" dt="2021-02-17T11:23:40.258" v="998" actId="20577"/>
          <ac:spMkLst>
            <pc:docMk/>
            <pc:sldMk cId="835173051" sldId="287"/>
            <ac:spMk id="7" creationId="{DB357252-AC2D-4A5E-AC52-00785BE720CA}"/>
          </ac:spMkLst>
        </pc:spChg>
        <pc:spChg chg="add mod">
          <ac:chgData name="Guðmundur Ingi Markússon - RR" userId="1668d838-4b24-4b05-8345-a9813afb87a2" providerId="ADAL" clId="{32174D78-7723-44F3-8093-18924FB5964B}" dt="2021-02-17T13:02:01.073" v="1391" actId="1076"/>
          <ac:spMkLst>
            <pc:docMk/>
            <pc:sldMk cId="835173051" sldId="287"/>
            <ac:spMk id="8" creationId="{AD854BD7-6327-45FC-A27D-6ADADB85CCD7}"/>
          </ac:spMkLst>
        </pc:spChg>
        <pc:spChg chg="del">
          <ac:chgData name="Guðmundur Ingi Markússon - RR" userId="1668d838-4b24-4b05-8345-a9813afb87a2" providerId="ADAL" clId="{32174D78-7723-44F3-8093-18924FB5964B}" dt="2021-02-17T11:07:51.810" v="926" actId="478"/>
          <ac:spMkLst>
            <pc:docMk/>
            <pc:sldMk cId="835173051" sldId="287"/>
            <ac:spMk id="9" creationId="{6894445E-9CCC-4192-85E3-2DD598ECF6BF}"/>
          </ac:spMkLst>
        </pc:spChg>
        <pc:picChg chg="add mod">
          <ac:chgData name="Guðmundur Ingi Markússon - RR" userId="1668d838-4b24-4b05-8345-a9813afb87a2" providerId="ADAL" clId="{32174D78-7723-44F3-8093-18924FB5964B}" dt="2021-02-17T16:40:54.522" v="3642"/>
          <ac:picMkLst>
            <pc:docMk/>
            <pc:sldMk cId="835173051" sldId="287"/>
            <ac:picMk id="10" creationId="{580B4261-940C-4741-A57F-94A2DE009988}"/>
          </ac:picMkLst>
        </pc:picChg>
      </pc:sldChg>
      <pc:sldChg chg="addSp delSp modSp add mod">
        <pc:chgData name="Guðmundur Ingi Markússon - RR" userId="1668d838-4b24-4b05-8345-a9813afb87a2" providerId="ADAL" clId="{32174D78-7723-44F3-8093-18924FB5964B}" dt="2021-02-17T16:40:51.570" v="3641"/>
        <pc:sldMkLst>
          <pc:docMk/>
          <pc:sldMk cId="3680758079" sldId="288"/>
        </pc:sldMkLst>
        <pc:spChg chg="del">
          <ac:chgData name="Guðmundur Ingi Markússon - RR" userId="1668d838-4b24-4b05-8345-a9813afb87a2" providerId="ADAL" clId="{32174D78-7723-44F3-8093-18924FB5964B}" dt="2021-02-17T11:10:24.666" v="966" actId="478"/>
          <ac:spMkLst>
            <pc:docMk/>
            <pc:sldMk cId="3680758079" sldId="288"/>
            <ac:spMk id="5" creationId="{9B69FD47-12B1-484D-8715-BD1EC1E7CD87}"/>
          </ac:spMkLst>
        </pc:spChg>
        <pc:spChg chg="add mod">
          <ac:chgData name="Guðmundur Ingi Markússon - RR" userId="1668d838-4b24-4b05-8345-a9813afb87a2" providerId="ADAL" clId="{32174D78-7723-44F3-8093-18924FB5964B}" dt="2021-02-17T11:23:25.108" v="995" actId="1076"/>
          <ac:spMkLst>
            <pc:docMk/>
            <pc:sldMk cId="3680758079" sldId="288"/>
            <ac:spMk id="6" creationId="{EA0E535B-DC26-443A-9D6F-AF7A825C8487}"/>
          </ac:spMkLst>
        </pc:spChg>
        <pc:spChg chg="del">
          <ac:chgData name="Guðmundur Ingi Markússon - RR" userId="1668d838-4b24-4b05-8345-a9813afb87a2" providerId="ADAL" clId="{32174D78-7723-44F3-8093-18924FB5964B}" dt="2021-02-17T11:23:19.914" v="993" actId="478"/>
          <ac:spMkLst>
            <pc:docMk/>
            <pc:sldMk cId="3680758079" sldId="288"/>
            <ac:spMk id="7" creationId="{6B181D72-7732-4E9D-8E5E-905429FDE0EE}"/>
          </ac:spMkLst>
        </pc:spChg>
        <pc:spChg chg="add mod">
          <ac:chgData name="Guðmundur Ingi Markússon - RR" userId="1668d838-4b24-4b05-8345-a9813afb87a2" providerId="ADAL" clId="{32174D78-7723-44F3-8093-18924FB5964B}" dt="2021-02-17T14:49:24.868" v="2748" actId="20577"/>
          <ac:spMkLst>
            <pc:docMk/>
            <pc:sldMk cId="3680758079" sldId="288"/>
            <ac:spMk id="8" creationId="{8DF94470-D13B-44F1-BE5A-317BA3542092}"/>
          </ac:spMkLst>
        </pc:spChg>
        <pc:spChg chg="add mod">
          <ac:chgData name="Guðmundur Ingi Markússon - RR" userId="1668d838-4b24-4b05-8345-a9813afb87a2" providerId="ADAL" clId="{32174D78-7723-44F3-8093-18924FB5964B}" dt="2021-02-17T11:23:20.769" v="994"/>
          <ac:spMkLst>
            <pc:docMk/>
            <pc:sldMk cId="3680758079" sldId="288"/>
            <ac:spMk id="9" creationId="{C0BDC828-F30C-4E47-BE7D-11C83D52A29C}"/>
          </ac:spMkLst>
        </pc:spChg>
        <pc:picChg chg="add mod">
          <ac:chgData name="Guðmundur Ingi Markússon - RR" userId="1668d838-4b24-4b05-8345-a9813afb87a2" providerId="ADAL" clId="{32174D78-7723-44F3-8093-18924FB5964B}" dt="2021-02-17T16:40:51.570" v="3641"/>
          <ac:picMkLst>
            <pc:docMk/>
            <pc:sldMk cId="3680758079" sldId="288"/>
            <ac:picMk id="10" creationId="{6C7AC265-EEE6-4FA7-8778-AF8B22816721}"/>
          </ac:picMkLst>
        </pc:picChg>
      </pc:sldChg>
      <pc:sldChg chg="addSp modSp add mod">
        <pc:chgData name="Guðmundur Ingi Markússon - RR" userId="1668d838-4b24-4b05-8345-a9813afb87a2" providerId="ADAL" clId="{32174D78-7723-44F3-8093-18924FB5964B}" dt="2021-02-17T16:40:56.675" v="3643"/>
        <pc:sldMkLst>
          <pc:docMk/>
          <pc:sldMk cId="467885321" sldId="289"/>
        </pc:sldMkLst>
        <pc:spChg chg="mod">
          <ac:chgData name="Guðmundur Ingi Markússon - RR" userId="1668d838-4b24-4b05-8345-a9813afb87a2" providerId="ADAL" clId="{32174D78-7723-44F3-8093-18924FB5964B}" dt="2021-02-17T12:51:06.539" v="1322"/>
          <ac:spMkLst>
            <pc:docMk/>
            <pc:sldMk cId="467885321" sldId="289"/>
            <ac:spMk id="7" creationId="{DB357252-AC2D-4A5E-AC52-00785BE720CA}"/>
          </ac:spMkLst>
        </pc:spChg>
        <pc:spChg chg="mod">
          <ac:chgData name="Guðmundur Ingi Markússon - RR" userId="1668d838-4b24-4b05-8345-a9813afb87a2" providerId="ADAL" clId="{32174D78-7723-44F3-8093-18924FB5964B}" dt="2021-02-17T13:02:10.961" v="1392" actId="1076"/>
          <ac:spMkLst>
            <pc:docMk/>
            <pc:sldMk cId="467885321" sldId="289"/>
            <ac:spMk id="8" creationId="{AD854BD7-6327-45FC-A27D-6ADADB85CCD7}"/>
          </ac:spMkLst>
        </pc:spChg>
        <pc:picChg chg="add mod">
          <ac:chgData name="Guðmundur Ingi Markússon - RR" userId="1668d838-4b24-4b05-8345-a9813afb87a2" providerId="ADAL" clId="{32174D78-7723-44F3-8093-18924FB5964B}" dt="2021-02-17T16:40:56.675" v="3643"/>
          <ac:picMkLst>
            <pc:docMk/>
            <pc:sldMk cId="467885321" sldId="289"/>
            <ac:picMk id="6" creationId="{7DBEF229-EC35-4901-B74E-605D3A337B3B}"/>
          </ac:picMkLst>
        </pc:picChg>
      </pc:sldChg>
      <pc:sldChg chg="addSp modSp add mod">
        <pc:chgData name="Guðmundur Ingi Markússon - RR" userId="1668d838-4b24-4b05-8345-a9813afb87a2" providerId="ADAL" clId="{32174D78-7723-44F3-8093-18924FB5964B}" dt="2021-02-17T16:40:59.032" v="3644"/>
        <pc:sldMkLst>
          <pc:docMk/>
          <pc:sldMk cId="2953043760" sldId="290"/>
        </pc:sldMkLst>
        <pc:spChg chg="mod">
          <ac:chgData name="Guðmundur Ingi Markússon - RR" userId="1668d838-4b24-4b05-8345-a9813afb87a2" providerId="ADAL" clId="{32174D78-7723-44F3-8093-18924FB5964B}" dt="2021-02-17T16:30:55.544" v="3572" actId="20577"/>
          <ac:spMkLst>
            <pc:docMk/>
            <pc:sldMk cId="2953043760" sldId="290"/>
            <ac:spMk id="7" creationId="{DB357252-AC2D-4A5E-AC52-00785BE720CA}"/>
          </ac:spMkLst>
        </pc:spChg>
        <pc:spChg chg="mod">
          <ac:chgData name="Guðmundur Ingi Markússon - RR" userId="1668d838-4b24-4b05-8345-a9813afb87a2" providerId="ADAL" clId="{32174D78-7723-44F3-8093-18924FB5964B}" dt="2021-02-17T13:29:59.112" v="1643" actId="20577"/>
          <ac:spMkLst>
            <pc:docMk/>
            <pc:sldMk cId="2953043760" sldId="290"/>
            <ac:spMk id="8" creationId="{AD854BD7-6327-45FC-A27D-6ADADB85CCD7}"/>
          </ac:spMkLst>
        </pc:spChg>
        <pc:picChg chg="add mod">
          <ac:chgData name="Guðmundur Ingi Markússon - RR" userId="1668d838-4b24-4b05-8345-a9813afb87a2" providerId="ADAL" clId="{32174D78-7723-44F3-8093-18924FB5964B}" dt="2021-02-17T16:40:59.032" v="3644"/>
          <ac:picMkLst>
            <pc:docMk/>
            <pc:sldMk cId="2953043760" sldId="290"/>
            <ac:picMk id="6" creationId="{5E359ADD-9128-4EF1-8788-435D4AEB102E}"/>
          </ac:picMkLst>
        </pc:picChg>
      </pc:sldChg>
      <pc:sldChg chg="addSp modSp add mod">
        <pc:chgData name="Guðmundur Ingi Markússon - RR" userId="1668d838-4b24-4b05-8345-a9813afb87a2" providerId="ADAL" clId="{32174D78-7723-44F3-8093-18924FB5964B}" dt="2021-02-17T16:41:01.379" v="3645"/>
        <pc:sldMkLst>
          <pc:docMk/>
          <pc:sldMk cId="1413301698" sldId="291"/>
        </pc:sldMkLst>
        <pc:spChg chg="mod">
          <ac:chgData name="Guðmundur Ingi Markússon - RR" userId="1668d838-4b24-4b05-8345-a9813afb87a2" providerId="ADAL" clId="{32174D78-7723-44F3-8093-18924FB5964B}" dt="2021-02-17T13:34:33.440" v="1741" actId="20577"/>
          <ac:spMkLst>
            <pc:docMk/>
            <pc:sldMk cId="1413301698" sldId="291"/>
            <ac:spMk id="7" creationId="{DB357252-AC2D-4A5E-AC52-00785BE720CA}"/>
          </ac:spMkLst>
        </pc:spChg>
        <pc:spChg chg="mod">
          <ac:chgData name="Guðmundur Ingi Markússon - RR" userId="1668d838-4b24-4b05-8345-a9813afb87a2" providerId="ADAL" clId="{32174D78-7723-44F3-8093-18924FB5964B}" dt="2021-02-17T13:45:58.224" v="1867" actId="20577"/>
          <ac:spMkLst>
            <pc:docMk/>
            <pc:sldMk cId="1413301698" sldId="291"/>
            <ac:spMk id="8" creationId="{AD854BD7-6327-45FC-A27D-6ADADB85CCD7}"/>
          </ac:spMkLst>
        </pc:spChg>
        <pc:picChg chg="add mod">
          <ac:chgData name="Guðmundur Ingi Markússon - RR" userId="1668d838-4b24-4b05-8345-a9813afb87a2" providerId="ADAL" clId="{32174D78-7723-44F3-8093-18924FB5964B}" dt="2021-02-17T16:41:01.379" v="3645"/>
          <ac:picMkLst>
            <pc:docMk/>
            <pc:sldMk cId="1413301698" sldId="291"/>
            <ac:picMk id="6" creationId="{A17FB9A0-F3E0-46A0-B7FA-E0759F2F000A}"/>
          </ac:picMkLst>
        </pc:picChg>
      </pc:sldChg>
      <pc:sldChg chg="addSp delSp modSp add mod">
        <pc:chgData name="Guðmundur Ingi Markússon - RR" userId="1668d838-4b24-4b05-8345-a9813afb87a2" providerId="ADAL" clId="{32174D78-7723-44F3-8093-18924FB5964B}" dt="2021-02-17T16:41:16.101" v="3649"/>
        <pc:sldMkLst>
          <pc:docMk/>
          <pc:sldMk cId="3592412992" sldId="292"/>
        </pc:sldMkLst>
        <pc:spChg chg="mod">
          <ac:chgData name="Guðmundur Ingi Markússon - RR" userId="1668d838-4b24-4b05-8345-a9813afb87a2" providerId="ADAL" clId="{32174D78-7723-44F3-8093-18924FB5964B}" dt="2021-02-17T14:25:41.263" v="2542" actId="20577"/>
          <ac:spMkLst>
            <pc:docMk/>
            <pc:sldMk cId="3592412992" sldId="292"/>
            <ac:spMk id="3" creationId="{AF1DF5B3-01B1-4648-9115-143476F1C6DF}"/>
          </ac:spMkLst>
        </pc:spChg>
        <pc:spChg chg="mod">
          <ac:chgData name="Guðmundur Ingi Markússon - RR" userId="1668d838-4b24-4b05-8345-a9813afb87a2" providerId="ADAL" clId="{32174D78-7723-44F3-8093-18924FB5964B}" dt="2021-02-17T16:07:16.734" v="3114" actId="2710"/>
          <ac:spMkLst>
            <pc:docMk/>
            <pc:sldMk cId="3592412992" sldId="292"/>
            <ac:spMk id="5" creationId="{9B69FD47-12B1-484D-8715-BD1EC1E7CD87}"/>
          </ac:spMkLst>
        </pc:spChg>
        <pc:picChg chg="add del mod">
          <ac:chgData name="Guðmundur Ingi Markússon - RR" userId="1668d838-4b24-4b05-8345-a9813afb87a2" providerId="ADAL" clId="{32174D78-7723-44F3-8093-18924FB5964B}" dt="2021-02-17T14:40:23.821" v="2745" actId="478"/>
          <ac:picMkLst>
            <pc:docMk/>
            <pc:sldMk cId="3592412992" sldId="292"/>
            <ac:picMk id="6" creationId="{22AA549B-6FFB-497E-B4DB-57BD467D378B}"/>
          </ac:picMkLst>
        </pc:picChg>
        <pc:picChg chg="add mod">
          <ac:chgData name="Guðmundur Ingi Markússon - RR" userId="1668d838-4b24-4b05-8345-a9813afb87a2" providerId="ADAL" clId="{32174D78-7723-44F3-8093-18924FB5964B}" dt="2021-02-17T16:41:16.101" v="3649"/>
          <ac:picMkLst>
            <pc:docMk/>
            <pc:sldMk cId="3592412992" sldId="292"/>
            <ac:picMk id="7" creationId="{7C139306-0E97-4AAD-BC2E-7734208914E6}"/>
          </ac:picMkLst>
        </pc:picChg>
      </pc:sldChg>
      <pc:sldChg chg="addSp modSp add">
        <pc:chgData name="Guðmundur Ingi Markússon - RR" userId="1668d838-4b24-4b05-8345-a9813afb87a2" providerId="ADAL" clId="{32174D78-7723-44F3-8093-18924FB5964B}" dt="2021-02-17T16:40:48.716" v="3640"/>
        <pc:sldMkLst>
          <pc:docMk/>
          <pc:sldMk cId="2579903669" sldId="293"/>
        </pc:sldMkLst>
        <pc:picChg chg="add mod">
          <ac:chgData name="Guðmundur Ingi Markússon - RR" userId="1668d838-4b24-4b05-8345-a9813afb87a2" providerId="ADAL" clId="{32174D78-7723-44F3-8093-18924FB5964B}" dt="2021-02-17T16:40:48.716" v="3640"/>
          <ac:picMkLst>
            <pc:docMk/>
            <pc:sldMk cId="2579903669" sldId="293"/>
            <ac:picMk id="6" creationId="{F1A00AC4-8F71-456E-A335-2CDC712DBA98}"/>
          </ac:picMkLst>
        </pc:picChg>
      </pc:sldChg>
      <pc:sldChg chg="addSp modSp add mod">
        <pc:chgData name="Guðmundur Ingi Markússon - RR" userId="1668d838-4b24-4b05-8345-a9813afb87a2" providerId="ADAL" clId="{32174D78-7723-44F3-8093-18924FB5964B}" dt="2021-02-17T16:42:20.248" v="3665" actId="20577"/>
        <pc:sldMkLst>
          <pc:docMk/>
          <pc:sldMk cId="2353477311" sldId="294"/>
        </pc:sldMkLst>
        <pc:spChg chg="mod">
          <ac:chgData name="Guðmundur Ingi Markússon - RR" userId="1668d838-4b24-4b05-8345-a9813afb87a2" providerId="ADAL" clId="{32174D78-7723-44F3-8093-18924FB5964B}" dt="2021-02-17T16:42:20.248" v="3665" actId="20577"/>
          <ac:spMkLst>
            <pc:docMk/>
            <pc:sldMk cId="2353477311" sldId="294"/>
            <ac:spMk id="5" creationId="{9B69FD47-12B1-484D-8715-BD1EC1E7CD87}"/>
          </ac:spMkLst>
        </pc:spChg>
        <pc:picChg chg="add mod">
          <ac:chgData name="Guðmundur Ingi Markússon - RR" userId="1668d838-4b24-4b05-8345-a9813afb87a2" providerId="ADAL" clId="{32174D78-7723-44F3-8093-18924FB5964B}" dt="2021-02-17T16:41:18.142" v="3650"/>
          <ac:picMkLst>
            <pc:docMk/>
            <pc:sldMk cId="2353477311" sldId="294"/>
            <ac:picMk id="6" creationId="{56B1DB85-6A41-48C2-BDA1-8B3C8252EAF3}"/>
          </ac:picMkLst>
        </pc:picChg>
      </pc:sldChg>
      <pc:sldMasterChg chg="delSldLayout">
        <pc:chgData name="Guðmundur Ingi Markússon - RR" userId="1668d838-4b24-4b05-8345-a9813afb87a2" providerId="ADAL" clId="{32174D78-7723-44F3-8093-18924FB5964B}" dt="2021-02-17T16:28:59.611" v="3554" actId="47"/>
        <pc:sldMasterMkLst>
          <pc:docMk/>
          <pc:sldMasterMk cId="0" sldId="2147483648"/>
        </pc:sldMasterMkLst>
        <pc:sldLayoutChg chg="del">
          <pc:chgData name="Guðmundur Ingi Markússon - RR" userId="1668d838-4b24-4b05-8345-a9813afb87a2" providerId="ADAL" clId="{32174D78-7723-44F3-8093-18924FB5964B}" dt="2021-02-17T16:28:59.611" v="3554" actId="47"/>
          <pc:sldLayoutMkLst>
            <pc:docMk/>
            <pc:sldMasterMk cId="0" sldId="2147483648"/>
            <pc:sldLayoutMk cId="1377985139" sldId="2147483679"/>
          </pc:sldLayoutMkLst>
        </pc:sldLayoutChg>
      </pc:sldMasterChg>
    </pc:docChg>
  </pc:docChgLst>
  <pc:docChgLst>
    <pc:chgData name="Guðmundur Ingi Markússon - RR" userId="1668d838-4b24-4b05-8345-a9813afb87a2" providerId="ADAL" clId="{1D65720A-6BFE-4D23-8549-F2F7F51CF0BC}"/>
    <pc:docChg chg="undo custSel delSld modSld modNotesMaster modHandout">
      <pc:chgData name="Guðmundur Ingi Markússon - RR" userId="1668d838-4b24-4b05-8345-a9813afb87a2" providerId="ADAL" clId="{1D65720A-6BFE-4D23-8549-F2F7F51CF0BC}" dt="2021-02-18T11:05:13.094" v="327" actId="20577"/>
      <pc:docMkLst>
        <pc:docMk/>
      </pc:docMkLst>
      <pc:sldChg chg="delSp modSp mod">
        <pc:chgData name="Guðmundur Ingi Markússon - RR" userId="1668d838-4b24-4b05-8345-a9813afb87a2" providerId="ADAL" clId="{1D65720A-6BFE-4D23-8549-F2F7F51CF0BC}" dt="2021-02-18T10:00:11.827" v="134" actId="20577"/>
        <pc:sldMkLst>
          <pc:docMk/>
          <pc:sldMk cId="0" sldId="265"/>
        </pc:sldMkLst>
        <pc:spChg chg="mod">
          <ac:chgData name="Guðmundur Ingi Markússon - RR" userId="1668d838-4b24-4b05-8345-a9813afb87a2" providerId="ADAL" clId="{1D65720A-6BFE-4D23-8549-F2F7F51CF0BC}" dt="2021-02-18T09:59:46.236" v="120" actId="1076"/>
          <ac:spMkLst>
            <pc:docMk/>
            <pc:sldMk cId="0" sldId="265"/>
            <ac:spMk id="15" creationId="{3EA182BA-9573-41FF-95B3-034078155BC1}"/>
          </ac:spMkLst>
        </pc:spChg>
        <pc:spChg chg="del">
          <ac:chgData name="Guðmundur Ingi Markússon - RR" userId="1668d838-4b24-4b05-8345-a9813afb87a2" providerId="ADAL" clId="{1D65720A-6BFE-4D23-8549-F2F7F51CF0BC}" dt="2021-02-18T09:59:24.304" v="101" actId="478"/>
          <ac:spMkLst>
            <pc:docMk/>
            <pc:sldMk cId="0" sldId="265"/>
            <ac:spMk id="16" creationId="{1A89C647-1F1B-45B6-80F7-725DF697A87E}"/>
          </ac:spMkLst>
        </pc:spChg>
        <pc:spChg chg="mod">
          <ac:chgData name="Guðmundur Ingi Markússon - RR" userId="1668d838-4b24-4b05-8345-a9813afb87a2" providerId="ADAL" clId="{1D65720A-6BFE-4D23-8549-F2F7F51CF0BC}" dt="2021-02-18T10:00:11.827" v="134" actId="20577"/>
          <ac:spMkLst>
            <pc:docMk/>
            <pc:sldMk cId="0" sldId="265"/>
            <ac:spMk id="17" creationId="{9AF20495-8955-455A-A5B7-A3D19F2B77F1}"/>
          </ac:spMkLst>
        </pc:spChg>
      </pc:sldChg>
      <pc:sldChg chg="modSp mod">
        <pc:chgData name="Guðmundur Ingi Markússon - RR" userId="1668d838-4b24-4b05-8345-a9813afb87a2" providerId="ADAL" clId="{1D65720A-6BFE-4D23-8549-F2F7F51CF0BC}" dt="2021-02-18T11:05:13.094" v="327" actId="20577"/>
        <pc:sldMkLst>
          <pc:docMk/>
          <pc:sldMk cId="440979817" sldId="279"/>
        </pc:sldMkLst>
        <pc:spChg chg="mod">
          <ac:chgData name="Guðmundur Ingi Markússon - RR" userId="1668d838-4b24-4b05-8345-a9813afb87a2" providerId="ADAL" clId="{1D65720A-6BFE-4D23-8549-F2F7F51CF0BC}" dt="2021-02-18T11:05:13.094" v="327" actId="20577"/>
          <ac:spMkLst>
            <pc:docMk/>
            <pc:sldMk cId="440979817" sldId="279"/>
            <ac:spMk id="5" creationId="{9B69FD47-12B1-484D-8715-BD1EC1E7CD87}"/>
          </ac:spMkLst>
        </pc:spChg>
      </pc:sldChg>
      <pc:sldChg chg="delSp modSp mod">
        <pc:chgData name="Guðmundur Ingi Markússon - RR" userId="1668d838-4b24-4b05-8345-a9813afb87a2" providerId="ADAL" clId="{1D65720A-6BFE-4D23-8549-F2F7F51CF0BC}" dt="2021-02-18T10:01:08.072" v="139" actId="478"/>
        <pc:sldMkLst>
          <pc:docMk/>
          <pc:sldMk cId="3415304573" sldId="282"/>
        </pc:sldMkLst>
        <pc:picChg chg="del mod">
          <ac:chgData name="Guðmundur Ingi Markússon - RR" userId="1668d838-4b24-4b05-8345-a9813afb87a2" providerId="ADAL" clId="{1D65720A-6BFE-4D23-8549-F2F7F51CF0BC}" dt="2021-02-18T10:01:08.072" v="139" actId="478"/>
          <ac:picMkLst>
            <pc:docMk/>
            <pc:sldMk cId="3415304573" sldId="282"/>
            <ac:picMk id="8" creationId="{7C1FA5D3-5EC2-41CF-AAA0-262458B7BE12}"/>
          </ac:picMkLst>
        </pc:picChg>
      </pc:sldChg>
      <pc:sldChg chg="modSp mod">
        <pc:chgData name="Guðmundur Ingi Markússon - RR" userId="1668d838-4b24-4b05-8345-a9813afb87a2" providerId="ADAL" clId="{1D65720A-6BFE-4D23-8549-F2F7F51CF0BC}" dt="2021-02-18T10:30:43.730" v="273" actId="20577"/>
        <pc:sldMkLst>
          <pc:docMk/>
          <pc:sldMk cId="2257495935" sldId="283"/>
        </pc:sldMkLst>
        <pc:spChg chg="mod">
          <ac:chgData name="Guðmundur Ingi Markússon - RR" userId="1668d838-4b24-4b05-8345-a9813afb87a2" providerId="ADAL" clId="{1D65720A-6BFE-4D23-8549-F2F7F51CF0BC}" dt="2021-02-18T10:30:43.730" v="273" actId="20577"/>
          <ac:spMkLst>
            <pc:docMk/>
            <pc:sldMk cId="2257495935" sldId="283"/>
            <ac:spMk id="5" creationId="{9B69FD47-12B1-484D-8715-BD1EC1E7CD87}"/>
          </ac:spMkLst>
        </pc:spChg>
      </pc:sldChg>
      <pc:sldChg chg="del">
        <pc:chgData name="Guðmundur Ingi Markússon - RR" userId="1668d838-4b24-4b05-8345-a9813afb87a2" providerId="ADAL" clId="{1D65720A-6BFE-4D23-8549-F2F7F51CF0BC}" dt="2021-02-18T09:55:29.126" v="54" actId="47"/>
        <pc:sldMkLst>
          <pc:docMk/>
          <pc:sldMk cId="1418718785" sldId="284"/>
        </pc:sldMkLst>
      </pc:sldChg>
      <pc:sldChg chg="del">
        <pc:chgData name="Guðmundur Ingi Markússon - RR" userId="1668d838-4b24-4b05-8345-a9813afb87a2" providerId="ADAL" clId="{1D65720A-6BFE-4D23-8549-F2F7F51CF0BC}" dt="2021-02-18T09:55:51.133" v="55" actId="47"/>
        <pc:sldMkLst>
          <pc:docMk/>
          <pc:sldMk cId="2953490636" sldId="285"/>
        </pc:sldMkLst>
      </pc:sldChg>
      <pc:sldChg chg="modSp mod">
        <pc:chgData name="Guðmundur Ingi Markússon - RR" userId="1668d838-4b24-4b05-8345-a9813afb87a2" providerId="ADAL" clId="{1D65720A-6BFE-4D23-8549-F2F7F51CF0BC}" dt="2021-02-18T10:37:08.321" v="302" actId="113"/>
        <pc:sldMkLst>
          <pc:docMk/>
          <pc:sldMk cId="3592412992" sldId="292"/>
        </pc:sldMkLst>
        <pc:spChg chg="mod">
          <ac:chgData name="Guðmundur Ingi Markússon - RR" userId="1668d838-4b24-4b05-8345-a9813afb87a2" providerId="ADAL" clId="{1D65720A-6BFE-4D23-8549-F2F7F51CF0BC}" dt="2021-02-18T10:37:08.321" v="302" actId="113"/>
          <ac:spMkLst>
            <pc:docMk/>
            <pc:sldMk cId="3592412992" sldId="292"/>
            <ac:spMk id="5" creationId="{9B69FD47-12B1-484D-8715-BD1EC1E7CD87}"/>
          </ac:spMkLst>
        </pc:spChg>
      </pc:sldChg>
      <pc:sldChg chg="del">
        <pc:chgData name="Guðmundur Ingi Markússon - RR" userId="1668d838-4b24-4b05-8345-a9813afb87a2" providerId="ADAL" clId="{1D65720A-6BFE-4D23-8549-F2F7F51CF0BC}" dt="2021-02-18T09:59:13.239" v="100" actId="47"/>
        <pc:sldMkLst>
          <pc:docMk/>
          <pc:sldMk cId="2353477311" sldId="2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88422C41-0B63-483F-8481-530147FF1E42}"/>
              </a:ext>
            </a:extLst>
          </p:cNvPr>
          <p:cNvSpPr>
            <a:spLocks noGrp="1"/>
          </p:cNvSpPr>
          <p:nvPr>
            <p:ph type="hdr" sz="quarter"/>
          </p:nvPr>
        </p:nvSpPr>
        <p:spPr>
          <a:xfrm>
            <a:off x="0" y="0"/>
            <a:ext cx="4325830" cy="340647"/>
          </a:xfrm>
          <a:prstGeom prst="rect">
            <a:avLst/>
          </a:prstGeom>
        </p:spPr>
        <p:txBody>
          <a:bodyPr vert="horz" lIns="48838" tIns="24419" rIns="48838" bIns="24419" rtlCol="0"/>
          <a:lstStyle>
            <a:lvl1pPr algn="l">
              <a:defRPr sz="600"/>
            </a:lvl1pPr>
          </a:lstStyle>
          <a:p>
            <a:endParaRPr lang="pl-PL"/>
          </a:p>
        </p:txBody>
      </p:sp>
      <p:sp>
        <p:nvSpPr>
          <p:cNvPr id="3" name="Symbol zastępczy daty 2">
            <a:extLst>
              <a:ext uri="{FF2B5EF4-FFF2-40B4-BE49-F238E27FC236}">
                <a16:creationId xmlns:a16="http://schemas.microsoft.com/office/drawing/2014/main" id="{B571F291-EA2F-4ED1-BE46-FF79EDD3A297}"/>
              </a:ext>
            </a:extLst>
          </p:cNvPr>
          <p:cNvSpPr>
            <a:spLocks noGrp="1"/>
          </p:cNvSpPr>
          <p:nvPr>
            <p:ph type="dt" sz="quarter" idx="1"/>
          </p:nvPr>
        </p:nvSpPr>
        <p:spPr>
          <a:xfrm>
            <a:off x="5654006" y="0"/>
            <a:ext cx="4325830" cy="340647"/>
          </a:xfrm>
          <a:prstGeom prst="rect">
            <a:avLst/>
          </a:prstGeom>
        </p:spPr>
        <p:txBody>
          <a:bodyPr vert="horz" lIns="48838" tIns="24419" rIns="48838" bIns="24419" rtlCol="0"/>
          <a:lstStyle>
            <a:lvl1pPr algn="r">
              <a:defRPr sz="600"/>
            </a:lvl1pPr>
          </a:lstStyle>
          <a:p>
            <a:fld id="{A1082C91-45B7-4A6C-85AE-67023A81B342}" type="datetimeFigureOut">
              <a:rPr lang="pl-PL" smtClean="0"/>
              <a:t>18.02.2021</a:t>
            </a:fld>
            <a:endParaRPr lang="pl-PL"/>
          </a:p>
        </p:txBody>
      </p:sp>
      <p:sp>
        <p:nvSpPr>
          <p:cNvPr id="4" name="Symbol zastępczy stopki 3">
            <a:extLst>
              <a:ext uri="{FF2B5EF4-FFF2-40B4-BE49-F238E27FC236}">
                <a16:creationId xmlns:a16="http://schemas.microsoft.com/office/drawing/2014/main" id="{0A8FD45E-8CD3-4291-8606-48EDB3A54C29}"/>
              </a:ext>
            </a:extLst>
          </p:cNvPr>
          <p:cNvSpPr>
            <a:spLocks noGrp="1"/>
          </p:cNvSpPr>
          <p:nvPr>
            <p:ph type="ftr" sz="quarter" idx="2"/>
          </p:nvPr>
        </p:nvSpPr>
        <p:spPr>
          <a:xfrm>
            <a:off x="0" y="6457028"/>
            <a:ext cx="4325830" cy="340647"/>
          </a:xfrm>
          <a:prstGeom prst="rect">
            <a:avLst/>
          </a:prstGeom>
        </p:spPr>
        <p:txBody>
          <a:bodyPr vert="horz" lIns="48838" tIns="24419" rIns="48838" bIns="24419" rtlCol="0" anchor="b"/>
          <a:lstStyle>
            <a:lvl1pPr algn="l">
              <a:defRPr sz="600"/>
            </a:lvl1pPr>
          </a:lstStyle>
          <a:p>
            <a:endParaRPr lang="pl-PL"/>
          </a:p>
        </p:txBody>
      </p:sp>
      <p:sp>
        <p:nvSpPr>
          <p:cNvPr id="5" name="Symbol zastępczy numeru slajdu 4">
            <a:extLst>
              <a:ext uri="{FF2B5EF4-FFF2-40B4-BE49-F238E27FC236}">
                <a16:creationId xmlns:a16="http://schemas.microsoft.com/office/drawing/2014/main" id="{08DA4D77-3493-4C9E-961B-957DC238468C}"/>
              </a:ext>
            </a:extLst>
          </p:cNvPr>
          <p:cNvSpPr>
            <a:spLocks noGrp="1"/>
          </p:cNvSpPr>
          <p:nvPr>
            <p:ph type="sldNum" sz="quarter" idx="3"/>
          </p:nvPr>
        </p:nvSpPr>
        <p:spPr>
          <a:xfrm>
            <a:off x="5654006" y="6457028"/>
            <a:ext cx="4325830" cy="340647"/>
          </a:xfrm>
          <a:prstGeom prst="rect">
            <a:avLst/>
          </a:prstGeom>
        </p:spPr>
        <p:txBody>
          <a:bodyPr vert="horz" lIns="48838" tIns="24419" rIns="48838" bIns="24419" rtlCol="0" anchor="b"/>
          <a:lstStyle>
            <a:lvl1pPr algn="r">
              <a:defRPr sz="600"/>
            </a:lvl1pPr>
          </a:lstStyle>
          <a:p>
            <a:fld id="{DBBAC5D1-6890-42E9-9230-A5F679CC8B80}" type="slidenum">
              <a:rPr lang="pl-PL" smtClean="0"/>
              <a:t>‹#›</a:t>
            </a:fld>
            <a:endParaRPr lang="pl-PL"/>
          </a:p>
        </p:txBody>
      </p:sp>
    </p:spTree>
    <p:extLst>
      <p:ext uri="{BB962C8B-B14F-4D97-AF65-F5344CB8AC3E}">
        <p14:creationId xmlns:p14="http://schemas.microsoft.com/office/powerpoint/2010/main" val="573028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25830" cy="340647"/>
          </a:xfrm>
          <a:prstGeom prst="rect">
            <a:avLst/>
          </a:prstGeom>
        </p:spPr>
        <p:txBody>
          <a:bodyPr vert="horz" lIns="48838" tIns="24419" rIns="48838" bIns="24419" rtlCol="0"/>
          <a:lstStyle>
            <a:lvl1pPr algn="l">
              <a:defRPr sz="600"/>
            </a:lvl1pPr>
          </a:lstStyle>
          <a:p>
            <a:endParaRPr lang="en-PL"/>
          </a:p>
        </p:txBody>
      </p:sp>
      <p:sp>
        <p:nvSpPr>
          <p:cNvPr id="3" name="Date Placeholder 2"/>
          <p:cNvSpPr>
            <a:spLocks noGrp="1"/>
          </p:cNvSpPr>
          <p:nvPr>
            <p:ph type="dt" idx="1"/>
          </p:nvPr>
        </p:nvSpPr>
        <p:spPr>
          <a:xfrm>
            <a:off x="5654006" y="0"/>
            <a:ext cx="4325830" cy="340647"/>
          </a:xfrm>
          <a:prstGeom prst="rect">
            <a:avLst/>
          </a:prstGeom>
        </p:spPr>
        <p:txBody>
          <a:bodyPr vert="horz" lIns="48838" tIns="24419" rIns="48838" bIns="24419" rtlCol="0"/>
          <a:lstStyle>
            <a:lvl1pPr algn="r">
              <a:defRPr sz="600"/>
            </a:lvl1pPr>
          </a:lstStyle>
          <a:p>
            <a:fld id="{9C54F342-DD48-4B42-931E-751348E23376}" type="datetimeFigureOut">
              <a:rPr lang="en-PL" smtClean="0"/>
              <a:t>02/18/2021</a:t>
            </a:fld>
            <a:endParaRPr lang="en-PL"/>
          </a:p>
        </p:txBody>
      </p:sp>
      <p:sp>
        <p:nvSpPr>
          <p:cNvPr id="4" name="Slide Image Placeholder 3"/>
          <p:cNvSpPr>
            <a:spLocks noGrp="1" noRot="1" noChangeAspect="1"/>
          </p:cNvSpPr>
          <p:nvPr>
            <p:ph type="sldImg" idx="2"/>
          </p:nvPr>
        </p:nvSpPr>
        <p:spPr>
          <a:xfrm>
            <a:off x="2952750" y="850900"/>
            <a:ext cx="4076700" cy="2293938"/>
          </a:xfrm>
          <a:prstGeom prst="rect">
            <a:avLst/>
          </a:prstGeom>
          <a:noFill/>
          <a:ln w="12700">
            <a:solidFill>
              <a:prstClr val="black"/>
            </a:solidFill>
          </a:ln>
        </p:spPr>
        <p:txBody>
          <a:bodyPr vert="horz" lIns="48838" tIns="24419" rIns="48838" bIns="24419" rtlCol="0" anchor="ctr"/>
          <a:lstStyle/>
          <a:p>
            <a:endParaRPr lang="en-PL"/>
          </a:p>
        </p:txBody>
      </p:sp>
      <p:sp>
        <p:nvSpPr>
          <p:cNvPr id="5" name="Notes Placeholder 4"/>
          <p:cNvSpPr>
            <a:spLocks noGrp="1"/>
          </p:cNvSpPr>
          <p:nvPr>
            <p:ph type="body" sz="quarter" idx="3"/>
          </p:nvPr>
        </p:nvSpPr>
        <p:spPr>
          <a:xfrm>
            <a:off x="997905" y="3270977"/>
            <a:ext cx="7986390" cy="2677467"/>
          </a:xfrm>
          <a:prstGeom prst="rect">
            <a:avLst/>
          </a:prstGeom>
        </p:spPr>
        <p:txBody>
          <a:bodyPr vert="horz" lIns="48838" tIns="24419" rIns="48838" bIns="2441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L"/>
          </a:p>
        </p:txBody>
      </p:sp>
      <p:sp>
        <p:nvSpPr>
          <p:cNvPr id="6" name="Footer Placeholder 5"/>
          <p:cNvSpPr>
            <a:spLocks noGrp="1"/>
          </p:cNvSpPr>
          <p:nvPr>
            <p:ph type="ftr" sz="quarter" idx="4"/>
          </p:nvPr>
        </p:nvSpPr>
        <p:spPr>
          <a:xfrm>
            <a:off x="0" y="6457028"/>
            <a:ext cx="4325830" cy="340647"/>
          </a:xfrm>
          <a:prstGeom prst="rect">
            <a:avLst/>
          </a:prstGeom>
        </p:spPr>
        <p:txBody>
          <a:bodyPr vert="horz" lIns="48838" tIns="24419" rIns="48838" bIns="24419" rtlCol="0" anchor="b"/>
          <a:lstStyle>
            <a:lvl1pPr algn="l">
              <a:defRPr sz="600"/>
            </a:lvl1pPr>
          </a:lstStyle>
          <a:p>
            <a:endParaRPr lang="en-PL"/>
          </a:p>
        </p:txBody>
      </p:sp>
      <p:sp>
        <p:nvSpPr>
          <p:cNvPr id="7" name="Slide Number Placeholder 6"/>
          <p:cNvSpPr>
            <a:spLocks noGrp="1"/>
          </p:cNvSpPr>
          <p:nvPr>
            <p:ph type="sldNum" sz="quarter" idx="5"/>
          </p:nvPr>
        </p:nvSpPr>
        <p:spPr>
          <a:xfrm>
            <a:off x="5654006" y="6457028"/>
            <a:ext cx="4325830" cy="340647"/>
          </a:xfrm>
          <a:prstGeom prst="rect">
            <a:avLst/>
          </a:prstGeom>
        </p:spPr>
        <p:txBody>
          <a:bodyPr vert="horz" lIns="48838" tIns="24419" rIns="48838" bIns="24419" rtlCol="0" anchor="b"/>
          <a:lstStyle>
            <a:lvl1pPr algn="r">
              <a:defRPr sz="600"/>
            </a:lvl1pPr>
          </a:lstStyle>
          <a:p>
            <a:fld id="{BABB6F1F-DB86-8243-82C1-F7DEDBF2A2EB}" type="slidenum">
              <a:rPr lang="en-PL" smtClean="0"/>
              <a:t>‹#›</a:t>
            </a:fld>
            <a:endParaRPr lang="en-PL"/>
          </a:p>
        </p:txBody>
      </p:sp>
    </p:spTree>
    <p:extLst>
      <p:ext uri="{BB962C8B-B14F-4D97-AF65-F5344CB8AC3E}">
        <p14:creationId xmlns:p14="http://schemas.microsoft.com/office/powerpoint/2010/main" val="3456708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pPr defTabSz="488381">
              <a:defRPr/>
            </a:pPr>
            <a:fld id="{BABB6F1F-DB86-8243-82C1-F7DEDBF2A2EB}" type="slidenum">
              <a:rPr lang="en-PL">
                <a:solidFill>
                  <a:prstClr val="black"/>
                </a:solidFill>
                <a:latin typeface="Calibri" panose="020F0502020204030204"/>
              </a:rPr>
              <a:pPr defTabSz="488381">
                <a:defRPr/>
              </a:pPr>
              <a:t>2</a:t>
            </a:fld>
            <a:endParaRPr lang="en-PL">
              <a:solidFill>
                <a:prstClr val="black"/>
              </a:solidFill>
              <a:latin typeface="Calibri" panose="020F0502020204030204"/>
            </a:endParaRPr>
          </a:p>
        </p:txBody>
      </p:sp>
    </p:spTree>
    <p:extLst>
      <p:ext uri="{BB962C8B-B14F-4D97-AF65-F5344CB8AC3E}">
        <p14:creationId xmlns:p14="http://schemas.microsoft.com/office/powerpoint/2010/main" val="3468331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pPr defTabSz="488381">
              <a:defRPr/>
            </a:pPr>
            <a:fld id="{BABB6F1F-DB86-8243-82C1-F7DEDBF2A2EB}" type="slidenum">
              <a:rPr lang="en-PL">
                <a:solidFill>
                  <a:prstClr val="black"/>
                </a:solidFill>
                <a:latin typeface="Calibri" panose="020F0502020204030204"/>
              </a:rPr>
              <a:pPr defTabSz="488381">
                <a:defRPr/>
              </a:pPr>
              <a:t>12</a:t>
            </a:fld>
            <a:endParaRPr lang="en-PL">
              <a:solidFill>
                <a:prstClr val="black"/>
              </a:solidFill>
              <a:latin typeface="Calibri" panose="020F0502020204030204"/>
            </a:endParaRPr>
          </a:p>
        </p:txBody>
      </p:sp>
    </p:spTree>
    <p:extLst>
      <p:ext uri="{BB962C8B-B14F-4D97-AF65-F5344CB8AC3E}">
        <p14:creationId xmlns:p14="http://schemas.microsoft.com/office/powerpoint/2010/main" val="331215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pPr defTabSz="488381">
              <a:defRPr/>
            </a:pPr>
            <a:fld id="{BABB6F1F-DB86-8243-82C1-F7DEDBF2A2EB}" type="slidenum">
              <a:rPr lang="en-PL">
                <a:solidFill>
                  <a:prstClr val="black"/>
                </a:solidFill>
                <a:latin typeface="Calibri" panose="020F0502020204030204"/>
              </a:rPr>
              <a:pPr defTabSz="488381">
                <a:defRPr/>
              </a:pPr>
              <a:t>3</a:t>
            </a:fld>
            <a:endParaRPr lang="en-PL">
              <a:solidFill>
                <a:prstClr val="black"/>
              </a:solidFill>
              <a:latin typeface="Calibri" panose="020F0502020204030204"/>
            </a:endParaRPr>
          </a:p>
        </p:txBody>
      </p:sp>
    </p:spTree>
    <p:extLst>
      <p:ext uri="{BB962C8B-B14F-4D97-AF65-F5344CB8AC3E}">
        <p14:creationId xmlns:p14="http://schemas.microsoft.com/office/powerpoint/2010/main" val="83545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pPr defTabSz="488381">
              <a:defRPr/>
            </a:pPr>
            <a:fld id="{BABB6F1F-DB86-8243-82C1-F7DEDBF2A2EB}" type="slidenum">
              <a:rPr lang="en-PL">
                <a:solidFill>
                  <a:prstClr val="black"/>
                </a:solidFill>
                <a:latin typeface="Calibri" panose="020F0502020204030204"/>
              </a:rPr>
              <a:pPr defTabSz="488381">
                <a:defRPr/>
              </a:pPr>
              <a:t>4</a:t>
            </a:fld>
            <a:endParaRPr lang="en-PL">
              <a:solidFill>
                <a:prstClr val="black"/>
              </a:solidFill>
              <a:latin typeface="Calibri" panose="020F0502020204030204"/>
            </a:endParaRPr>
          </a:p>
        </p:txBody>
      </p:sp>
    </p:spTree>
    <p:extLst>
      <p:ext uri="{BB962C8B-B14F-4D97-AF65-F5344CB8AC3E}">
        <p14:creationId xmlns:p14="http://schemas.microsoft.com/office/powerpoint/2010/main" val="381153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pPr defTabSz="488381">
              <a:defRPr/>
            </a:pPr>
            <a:fld id="{BABB6F1F-DB86-8243-82C1-F7DEDBF2A2EB}" type="slidenum">
              <a:rPr lang="en-PL">
                <a:solidFill>
                  <a:prstClr val="black"/>
                </a:solidFill>
                <a:latin typeface="Calibri" panose="020F0502020204030204"/>
              </a:rPr>
              <a:pPr defTabSz="488381">
                <a:defRPr/>
              </a:pPr>
              <a:t>5</a:t>
            </a:fld>
            <a:endParaRPr lang="en-PL">
              <a:solidFill>
                <a:prstClr val="black"/>
              </a:solidFill>
              <a:latin typeface="Calibri" panose="020F0502020204030204"/>
            </a:endParaRPr>
          </a:p>
        </p:txBody>
      </p:sp>
    </p:spTree>
    <p:extLst>
      <p:ext uri="{BB962C8B-B14F-4D97-AF65-F5344CB8AC3E}">
        <p14:creationId xmlns:p14="http://schemas.microsoft.com/office/powerpoint/2010/main" val="156063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pPr defTabSz="488381">
              <a:defRPr/>
            </a:pPr>
            <a:fld id="{BABB6F1F-DB86-8243-82C1-F7DEDBF2A2EB}" type="slidenum">
              <a:rPr lang="en-PL">
                <a:solidFill>
                  <a:prstClr val="black"/>
                </a:solidFill>
                <a:latin typeface="Calibri" panose="020F0502020204030204"/>
              </a:rPr>
              <a:pPr defTabSz="488381">
                <a:defRPr/>
              </a:pPr>
              <a:t>6</a:t>
            </a:fld>
            <a:endParaRPr lang="en-PL">
              <a:solidFill>
                <a:prstClr val="black"/>
              </a:solidFill>
              <a:latin typeface="Calibri" panose="020F0502020204030204"/>
            </a:endParaRPr>
          </a:p>
        </p:txBody>
      </p:sp>
    </p:spTree>
    <p:extLst>
      <p:ext uri="{BB962C8B-B14F-4D97-AF65-F5344CB8AC3E}">
        <p14:creationId xmlns:p14="http://schemas.microsoft.com/office/powerpoint/2010/main" val="346926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pPr defTabSz="488381">
              <a:defRPr/>
            </a:pPr>
            <a:fld id="{BABB6F1F-DB86-8243-82C1-F7DEDBF2A2EB}" type="slidenum">
              <a:rPr lang="en-PL">
                <a:solidFill>
                  <a:prstClr val="black"/>
                </a:solidFill>
                <a:latin typeface="Calibri" panose="020F0502020204030204"/>
              </a:rPr>
              <a:pPr defTabSz="488381">
                <a:defRPr/>
              </a:pPr>
              <a:t>7</a:t>
            </a:fld>
            <a:endParaRPr lang="en-PL">
              <a:solidFill>
                <a:prstClr val="black"/>
              </a:solidFill>
              <a:latin typeface="Calibri" panose="020F0502020204030204"/>
            </a:endParaRPr>
          </a:p>
        </p:txBody>
      </p:sp>
    </p:spTree>
    <p:extLst>
      <p:ext uri="{BB962C8B-B14F-4D97-AF65-F5344CB8AC3E}">
        <p14:creationId xmlns:p14="http://schemas.microsoft.com/office/powerpoint/2010/main" val="69375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pPr defTabSz="488381">
              <a:defRPr/>
            </a:pPr>
            <a:fld id="{BABB6F1F-DB86-8243-82C1-F7DEDBF2A2EB}" type="slidenum">
              <a:rPr lang="en-PL">
                <a:solidFill>
                  <a:prstClr val="black"/>
                </a:solidFill>
                <a:latin typeface="Calibri" panose="020F0502020204030204"/>
              </a:rPr>
              <a:pPr defTabSz="488381">
                <a:defRPr/>
              </a:pPr>
              <a:t>8</a:t>
            </a:fld>
            <a:endParaRPr lang="en-PL">
              <a:solidFill>
                <a:prstClr val="black"/>
              </a:solidFill>
              <a:latin typeface="Calibri" panose="020F0502020204030204"/>
            </a:endParaRPr>
          </a:p>
        </p:txBody>
      </p:sp>
    </p:spTree>
    <p:extLst>
      <p:ext uri="{BB962C8B-B14F-4D97-AF65-F5344CB8AC3E}">
        <p14:creationId xmlns:p14="http://schemas.microsoft.com/office/powerpoint/2010/main" val="342887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pPr defTabSz="488381">
              <a:defRPr/>
            </a:pPr>
            <a:fld id="{BABB6F1F-DB86-8243-82C1-F7DEDBF2A2EB}" type="slidenum">
              <a:rPr lang="en-PL">
                <a:solidFill>
                  <a:prstClr val="black"/>
                </a:solidFill>
                <a:latin typeface="Calibri" panose="020F0502020204030204"/>
              </a:rPr>
              <a:pPr defTabSz="488381">
                <a:defRPr/>
              </a:pPr>
              <a:t>10</a:t>
            </a:fld>
            <a:endParaRPr lang="en-PL">
              <a:solidFill>
                <a:prstClr val="black"/>
              </a:solidFill>
              <a:latin typeface="Calibri" panose="020F0502020204030204"/>
            </a:endParaRPr>
          </a:p>
        </p:txBody>
      </p:sp>
    </p:spTree>
    <p:extLst>
      <p:ext uri="{BB962C8B-B14F-4D97-AF65-F5344CB8AC3E}">
        <p14:creationId xmlns:p14="http://schemas.microsoft.com/office/powerpoint/2010/main" val="747929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L"/>
          </a:p>
        </p:txBody>
      </p:sp>
      <p:sp>
        <p:nvSpPr>
          <p:cNvPr id="4" name="Slide Number Placeholder 3"/>
          <p:cNvSpPr>
            <a:spLocks noGrp="1"/>
          </p:cNvSpPr>
          <p:nvPr>
            <p:ph type="sldNum" sz="quarter" idx="5"/>
          </p:nvPr>
        </p:nvSpPr>
        <p:spPr/>
        <p:txBody>
          <a:bodyPr/>
          <a:lstStyle/>
          <a:p>
            <a:pPr defTabSz="488381">
              <a:defRPr/>
            </a:pPr>
            <a:fld id="{BABB6F1F-DB86-8243-82C1-F7DEDBF2A2EB}" type="slidenum">
              <a:rPr lang="en-PL">
                <a:solidFill>
                  <a:prstClr val="black"/>
                </a:solidFill>
                <a:latin typeface="Calibri" panose="020F0502020204030204"/>
              </a:rPr>
              <a:pPr defTabSz="488381">
                <a:defRPr/>
              </a:pPr>
              <a:t>11</a:t>
            </a:fld>
            <a:endParaRPr lang="en-PL">
              <a:solidFill>
                <a:prstClr val="black"/>
              </a:solidFill>
              <a:latin typeface="Calibri" panose="020F0502020204030204"/>
            </a:endParaRPr>
          </a:p>
        </p:txBody>
      </p:sp>
    </p:spTree>
    <p:extLst>
      <p:ext uri="{BB962C8B-B14F-4D97-AF65-F5344CB8AC3E}">
        <p14:creationId xmlns:p14="http://schemas.microsoft.com/office/powerpoint/2010/main" val="2699559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mailto:chanse@ncn.gov.pl" TargetMode="External"/><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hyperlink" Target="http://www.chanse.org/" TargetMode="External"/><Relationship Id="rId5" Type="http://schemas.openxmlformats.org/officeDocument/2006/relationships/image" Target="../media/image9.jpg"/><Relationship Id="rId4" Type="http://schemas.openxmlformats.org/officeDocument/2006/relationships/image" Target="../media/image8.png"/><Relationship Id="rId9"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24" name="object 5">
            <a:extLst>
              <a:ext uri="{FF2B5EF4-FFF2-40B4-BE49-F238E27FC236}">
                <a16:creationId xmlns:a16="http://schemas.microsoft.com/office/drawing/2014/main" id="{87271AF9-B268-6244-9C42-FF6FA1C7FE60}"/>
              </a:ext>
            </a:extLst>
          </p:cNvPr>
          <p:cNvSpPr/>
          <p:nvPr userDrawn="1"/>
        </p:nvSpPr>
        <p:spPr>
          <a:xfrm>
            <a:off x="0" y="1548880"/>
            <a:ext cx="13549630" cy="0"/>
          </a:xfrm>
          <a:custGeom>
            <a:avLst/>
            <a:gdLst/>
            <a:ahLst/>
            <a:cxnLst/>
            <a:rect l="l" t="t" r="r" b="b"/>
            <a:pathLst>
              <a:path w="13549630">
                <a:moveTo>
                  <a:pt x="0" y="0"/>
                </a:moveTo>
                <a:lnTo>
                  <a:pt x="13549325" y="0"/>
                </a:lnTo>
              </a:path>
            </a:pathLst>
          </a:custGeom>
          <a:ln w="20941">
            <a:solidFill>
              <a:srgbClr val="FFFFFF"/>
            </a:solidFill>
          </a:ln>
        </p:spPr>
        <p:txBody>
          <a:bodyPr wrap="square" lIns="0" tIns="0" rIns="0" bIns="0" rtlCol="0"/>
          <a:lstStyle/>
          <a:p>
            <a:endParaRPr/>
          </a:p>
        </p:txBody>
      </p:sp>
      <p:sp>
        <p:nvSpPr>
          <p:cNvPr id="25" name="object 65">
            <a:extLst>
              <a:ext uri="{FF2B5EF4-FFF2-40B4-BE49-F238E27FC236}">
                <a16:creationId xmlns:a16="http://schemas.microsoft.com/office/drawing/2014/main" id="{240061D7-F133-A047-AEA8-55B5F82EC405}"/>
              </a:ext>
            </a:extLst>
          </p:cNvPr>
          <p:cNvSpPr txBox="1"/>
          <p:nvPr userDrawn="1"/>
        </p:nvSpPr>
        <p:spPr>
          <a:xfrm>
            <a:off x="13028203" y="10218203"/>
            <a:ext cx="6216015" cy="603885"/>
          </a:xfrm>
          <a:prstGeom prst="rect">
            <a:avLst/>
          </a:prstGeom>
        </p:spPr>
        <p:txBody>
          <a:bodyPr vert="horz" wrap="square" lIns="0" tIns="11430" rIns="0" bIns="0" rtlCol="0">
            <a:spAutoFit/>
          </a:bodyPr>
          <a:lstStyle/>
          <a:p>
            <a:pPr marL="12700" marR="5080">
              <a:lnSpc>
                <a:spcPct val="130800"/>
              </a:lnSpc>
              <a:spcBef>
                <a:spcPts val="90"/>
              </a:spcBef>
            </a:pPr>
            <a:r>
              <a:rPr sz="1450" i="1" spc="10" dirty="0">
                <a:solidFill>
                  <a:srgbClr val="FFFFFF"/>
                </a:solidFill>
                <a:latin typeface="Roboto"/>
                <a:cs typeface="Roboto"/>
              </a:rPr>
              <a:t>This </a:t>
            </a:r>
            <a:r>
              <a:rPr sz="1450" i="1" spc="5" dirty="0">
                <a:solidFill>
                  <a:srgbClr val="FFFFFF"/>
                </a:solidFill>
                <a:latin typeface="Roboto"/>
                <a:cs typeface="Roboto"/>
              </a:rPr>
              <a:t>project </a:t>
            </a:r>
            <a:r>
              <a:rPr sz="1450" i="1" spc="10" dirty="0">
                <a:solidFill>
                  <a:srgbClr val="FFFFFF"/>
                </a:solidFill>
                <a:latin typeface="Roboto"/>
                <a:cs typeface="Roboto"/>
              </a:rPr>
              <a:t>has recieved </a:t>
            </a:r>
            <a:r>
              <a:rPr sz="1450" i="1" spc="15" dirty="0">
                <a:solidFill>
                  <a:srgbClr val="FFFFFF"/>
                </a:solidFill>
                <a:latin typeface="Roboto"/>
                <a:cs typeface="Roboto"/>
              </a:rPr>
              <a:t>funding </a:t>
            </a:r>
            <a:r>
              <a:rPr sz="1450" i="1" spc="10" dirty="0">
                <a:solidFill>
                  <a:srgbClr val="FFFFFF"/>
                </a:solidFill>
                <a:latin typeface="Roboto"/>
                <a:cs typeface="Roboto"/>
              </a:rPr>
              <a:t>from </a:t>
            </a:r>
            <a:r>
              <a:rPr sz="1450" i="1" spc="15" dirty="0">
                <a:solidFill>
                  <a:srgbClr val="FFFFFF"/>
                </a:solidFill>
                <a:latin typeface="Roboto"/>
                <a:cs typeface="Roboto"/>
              </a:rPr>
              <a:t>the </a:t>
            </a:r>
            <a:r>
              <a:rPr sz="1450" i="1" spc="10" dirty="0">
                <a:solidFill>
                  <a:srgbClr val="FFFFFF"/>
                </a:solidFill>
                <a:latin typeface="Roboto"/>
                <a:cs typeface="Roboto"/>
              </a:rPr>
              <a:t>European </a:t>
            </a:r>
            <a:r>
              <a:rPr sz="1450" i="1" spc="-10" dirty="0">
                <a:solidFill>
                  <a:srgbClr val="FFFFFF"/>
                </a:solidFill>
                <a:latin typeface="Roboto"/>
                <a:cs typeface="Roboto"/>
              </a:rPr>
              <a:t>Union’s </a:t>
            </a:r>
            <a:r>
              <a:rPr sz="1450" i="1" spc="10" dirty="0">
                <a:solidFill>
                  <a:srgbClr val="FFFFFF"/>
                </a:solidFill>
                <a:latin typeface="Roboto"/>
                <a:cs typeface="Roboto"/>
              </a:rPr>
              <a:t>Horizon </a:t>
            </a:r>
            <a:r>
              <a:rPr sz="1450" i="1" spc="15" dirty="0">
                <a:solidFill>
                  <a:srgbClr val="FFFFFF"/>
                </a:solidFill>
                <a:latin typeface="Roboto"/>
                <a:cs typeface="Roboto"/>
              </a:rPr>
              <a:t>2020  </a:t>
            </a:r>
            <a:r>
              <a:rPr sz="1450" i="1" spc="10" dirty="0">
                <a:solidFill>
                  <a:srgbClr val="FFFFFF"/>
                </a:solidFill>
                <a:latin typeface="Roboto"/>
                <a:cs typeface="Roboto"/>
              </a:rPr>
              <a:t>research </a:t>
            </a:r>
            <a:r>
              <a:rPr sz="1450" i="1" spc="15" dirty="0">
                <a:solidFill>
                  <a:srgbClr val="FFFFFF"/>
                </a:solidFill>
                <a:latin typeface="Roboto"/>
                <a:cs typeface="Roboto"/>
              </a:rPr>
              <a:t>and </a:t>
            </a:r>
            <a:r>
              <a:rPr sz="1450" i="1" spc="10" dirty="0">
                <a:solidFill>
                  <a:srgbClr val="FFFFFF"/>
                </a:solidFill>
                <a:latin typeface="Roboto"/>
                <a:cs typeface="Roboto"/>
              </a:rPr>
              <a:t>innovation programme </a:t>
            </a:r>
            <a:r>
              <a:rPr sz="1450" i="1" spc="15" dirty="0">
                <a:solidFill>
                  <a:srgbClr val="FFFFFF"/>
                </a:solidFill>
                <a:latin typeface="Roboto"/>
                <a:cs typeface="Roboto"/>
              </a:rPr>
              <a:t>under </a:t>
            </a:r>
            <a:r>
              <a:rPr sz="1450" i="1" spc="5" dirty="0">
                <a:solidFill>
                  <a:srgbClr val="FFFFFF"/>
                </a:solidFill>
                <a:latin typeface="Roboto"/>
                <a:cs typeface="Roboto"/>
              </a:rPr>
              <a:t>grant </a:t>
            </a:r>
            <a:r>
              <a:rPr sz="1450" i="1" spc="15" dirty="0">
                <a:solidFill>
                  <a:srgbClr val="FFFFFF"/>
                </a:solidFill>
                <a:latin typeface="Roboto"/>
                <a:cs typeface="Roboto"/>
              </a:rPr>
              <a:t>agreement No</a:t>
            </a:r>
            <a:r>
              <a:rPr sz="1450" i="1" spc="-15" dirty="0">
                <a:solidFill>
                  <a:srgbClr val="FFFFFF"/>
                </a:solidFill>
                <a:latin typeface="Roboto"/>
                <a:cs typeface="Roboto"/>
              </a:rPr>
              <a:t> </a:t>
            </a:r>
            <a:r>
              <a:rPr sz="1450" i="1" spc="15" dirty="0">
                <a:solidFill>
                  <a:srgbClr val="FFFFFF"/>
                </a:solidFill>
                <a:latin typeface="Roboto"/>
                <a:cs typeface="Roboto"/>
              </a:rPr>
              <a:t>101004509.</a:t>
            </a:r>
            <a:endParaRPr sz="1450">
              <a:latin typeface="Roboto"/>
              <a:cs typeface="Roboto"/>
            </a:endParaRPr>
          </a:p>
        </p:txBody>
      </p:sp>
      <p:sp>
        <p:nvSpPr>
          <p:cNvPr id="26" name="object 66">
            <a:extLst>
              <a:ext uri="{FF2B5EF4-FFF2-40B4-BE49-F238E27FC236}">
                <a16:creationId xmlns:a16="http://schemas.microsoft.com/office/drawing/2014/main" id="{6CB6FAF0-CE8E-7C4B-A809-BC38F0A448EE}"/>
              </a:ext>
            </a:extLst>
          </p:cNvPr>
          <p:cNvSpPr/>
          <p:nvPr userDrawn="1"/>
        </p:nvSpPr>
        <p:spPr>
          <a:xfrm>
            <a:off x="11777735" y="10282911"/>
            <a:ext cx="850152" cy="569265"/>
          </a:xfrm>
          <a:prstGeom prst="rect">
            <a:avLst/>
          </a:prstGeom>
          <a:blipFill>
            <a:blip r:embed="rId2" cstate="print"/>
            <a:stretch>
              <a:fillRect/>
            </a:stretch>
          </a:blipFill>
        </p:spPr>
        <p:txBody>
          <a:bodyPr wrap="square" lIns="0" tIns="0" rIns="0" bIns="0" rtlCol="0"/>
          <a:lstStyle/>
          <a:p>
            <a:endParaRPr/>
          </a:p>
        </p:txBody>
      </p:sp>
      <p:pic>
        <p:nvPicPr>
          <p:cNvPr id="27" name="Picture 26" descr="Text&#10;&#10;Description automatically generated">
            <a:extLst>
              <a:ext uri="{FF2B5EF4-FFF2-40B4-BE49-F238E27FC236}">
                <a16:creationId xmlns:a16="http://schemas.microsoft.com/office/drawing/2014/main" id="{1016411B-F942-1646-B1E1-71F523AC43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33987" y="607504"/>
            <a:ext cx="6056247" cy="1899999"/>
          </a:xfrm>
          <a:prstGeom prst="rect">
            <a:avLst/>
          </a:prstGeom>
        </p:spPr>
      </p:pic>
      <p:sp>
        <p:nvSpPr>
          <p:cNvPr id="28" name="Text Placeholder 27">
            <a:extLst>
              <a:ext uri="{FF2B5EF4-FFF2-40B4-BE49-F238E27FC236}">
                <a16:creationId xmlns:a16="http://schemas.microsoft.com/office/drawing/2014/main" id="{57434F1D-4F5D-2846-B1E9-31EB2772A97A}"/>
              </a:ext>
            </a:extLst>
          </p:cNvPr>
          <p:cNvSpPr>
            <a:spLocks noGrp="1"/>
          </p:cNvSpPr>
          <p:nvPr>
            <p:ph type="body" sz="quarter" idx="10" hasCustomPrompt="1"/>
          </p:nvPr>
        </p:nvSpPr>
        <p:spPr>
          <a:xfrm>
            <a:off x="1327096" y="9498656"/>
            <a:ext cx="5456237" cy="377026"/>
          </a:xfrm>
        </p:spPr>
        <p:txBody>
          <a:bodyPr/>
          <a:lstStyle>
            <a:lvl1pPr>
              <a:defRPr sz="2450">
                <a:solidFill>
                  <a:schemeClr val="bg1"/>
                </a:solidFill>
                <a:latin typeface="Franklin Gothic Demi" panose="020B0703020102020204" pitchFamily="34" charset="0"/>
                <a:ea typeface="Roboto" panose="02000000000000000000" pitchFamily="2" charset="0"/>
              </a:defRPr>
            </a:lvl1pPr>
          </a:lstStyle>
          <a:p>
            <a:pPr lvl="0"/>
            <a:r>
              <a:rPr lang="pl-PL" dirty="0"/>
              <a:t>Author</a:t>
            </a:r>
            <a:r>
              <a:rPr lang="en-GB" dirty="0"/>
              <a:t>: </a:t>
            </a:r>
            <a:r>
              <a:rPr lang="pl-PL" dirty="0" err="1"/>
              <a:t>Name</a:t>
            </a:r>
            <a:endParaRPr lang="en-PL" dirty="0"/>
          </a:p>
        </p:txBody>
      </p:sp>
      <p:sp>
        <p:nvSpPr>
          <p:cNvPr id="30" name="Text Placeholder 29">
            <a:extLst>
              <a:ext uri="{FF2B5EF4-FFF2-40B4-BE49-F238E27FC236}">
                <a16:creationId xmlns:a16="http://schemas.microsoft.com/office/drawing/2014/main" id="{FC459121-83CA-5D4B-A347-41B2F80A691E}"/>
              </a:ext>
            </a:extLst>
          </p:cNvPr>
          <p:cNvSpPr>
            <a:spLocks noGrp="1"/>
          </p:cNvSpPr>
          <p:nvPr>
            <p:ph type="body" sz="quarter" idx="11" hasCustomPrompt="1"/>
          </p:nvPr>
        </p:nvSpPr>
        <p:spPr>
          <a:xfrm>
            <a:off x="1252324" y="4793126"/>
            <a:ext cx="8047037" cy="884858"/>
          </a:xfrm>
        </p:spPr>
        <p:txBody>
          <a:bodyPr/>
          <a:lstStyle>
            <a:lvl1pPr>
              <a:defRPr sz="5750" b="0" i="0">
                <a:solidFill>
                  <a:schemeClr val="bg1"/>
                </a:solidFill>
                <a:latin typeface="Franklin Gothic Book" panose="020B0503020102020204" pitchFamily="34" charset="0"/>
                <a:ea typeface="Roboto Light" panose="02000000000000000000" pitchFamily="2" charset="0"/>
              </a:defRPr>
            </a:lvl1pPr>
          </a:lstStyle>
          <a:p>
            <a:pPr lvl="0"/>
            <a:r>
              <a:rPr lang="pl-PL" dirty="0" err="1"/>
              <a:t>Subtitle</a:t>
            </a:r>
            <a:endParaRPr lang="en-PL" dirty="0"/>
          </a:p>
        </p:txBody>
      </p:sp>
      <p:sp>
        <p:nvSpPr>
          <p:cNvPr id="2" name="Tytuł 1">
            <a:extLst>
              <a:ext uri="{FF2B5EF4-FFF2-40B4-BE49-F238E27FC236}">
                <a16:creationId xmlns:a16="http://schemas.microsoft.com/office/drawing/2014/main" id="{5DF28738-D0C0-4991-AB1D-F5A4A8F9B879}"/>
              </a:ext>
            </a:extLst>
          </p:cNvPr>
          <p:cNvSpPr>
            <a:spLocks noGrp="1"/>
          </p:cNvSpPr>
          <p:nvPr>
            <p:ph type="title" hasCustomPrompt="1"/>
          </p:nvPr>
        </p:nvSpPr>
        <p:spPr/>
        <p:txBody>
          <a:bodyPr/>
          <a:lstStyle>
            <a:lvl1pPr>
              <a:defRPr b="0">
                <a:latin typeface="Franklin Gothic Demi" panose="020B0703020102020204" pitchFamily="34" charset="0"/>
              </a:defRPr>
            </a:lvl1pPr>
          </a:lstStyle>
          <a:p>
            <a:r>
              <a:rPr lang="pl-PL" dirty="0" err="1"/>
              <a:t>Title</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tatni slaj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AAE6594-C001-7F4A-869F-A0F4C371284B}"/>
              </a:ext>
            </a:extLst>
          </p:cNvPr>
          <p:cNvSpPr/>
          <p:nvPr userDrawn="1"/>
        </p:nvSpPr>
        <p:spPr>
          <a:xfrm>
            <a:off x="11792311" y="10260651"/>
            <a:ext cx="874527" cy="572966"/>
          </a:xfrm>
          <a:prstGeom prst="rect">
            <a:avLst/>
          </a:prstGeom>
          <a:blipFill>
            <a:blip r:embed="rId2" cstate="print"/>
            <a:stretch>
              <a:fillRect/>
            </a:stretch>
          </a:blipFill>
        </p:spPr>
        <p:txBody>
          <a:bodyPr wrap="square" lIns="0" tIns="0" rIns="0" bIns="0" rtlCol="0"/>
          <a:lstStyle/>
          <a:p>
            <a:endParaRPr/>
          </a:p>
        </p:txBody>
      </p:sp>
      <p:sp>
        <p:nvSpPr>
          <p:cNvPr id="7" name="object 62">
            <a:extLst>
              <a:ext uri="{FF2B5EF4-FFF2-40B4-BE49-F238E27FC236}">
                <a16:creationId xmlns:a16="http://schemas.microsoft.com/office/drawing/2014/main" id="{E492382E-35AD-B245-BE76-AB3B2610BFEC}"/>
              </a:ext>
            </a:extLst>
          </p:cNvPr>
          <p:cNvSpPr/>
          <p:nvPr userDrawn="1"/>
        </p:nvSpPr>
        <p:spPr>
          <a:xfrm>
            <a:off x="0" y="11040114"/>
            <a:ext cx="20104099" cy="268442"/>
          </a:xfrm>
          <a:prstGeom prst="rect">
            <a:avLst/>
          </a:prstGeom>
          <a:blipFill>
            <a:blip r:embed="rId3" cstate="print"/>
            <a:stretch>
              <a:fillRect/>
            </a:stretch>
          </a:blipFill>
        </p:spPr>
        <p:txBody>
          <a:bodyPr wrap="square" lIns="0" tIns="0" rIns="0" bIns="0" rtlCol="0"/>
          <a:lstStyle/>
          <a:p>
            <a:endParaRPr/>
          </a:p>
        </p:txBody>
      </p:sp>
      <p:sp>
        <p:nvSpPr>
          <p:cNvPr id="8" name="object 63">
            <a:extLst>
              <a:ext uri="{FF2B5EF4-FFF2-40B4-BE49-F238E27FC236}">
                <a16:creationId xmlns:a16="http://schemas.microsoft.com/office/drawing/2014/main" id="{0E8B545C-4457-4C44-BF28-4F506B5F89FA}"/>
              </a:ext>
            </a:extLst>
          </p:cNvPr>
          <p:cNvSpPr/>
          <p:nvPr userDrawn="1"/>
        </p:nvSpPr>
        <p:spPr>
          <a:xfrm>
            <a:off x="0" y="0"/>
            <a:ext cx="20104099" cy="268431"/>
          </a:xfrm>
          <a:prstGeom prst="rect">
            <a:avLst/>
          </a:prstGeom>
          <a:blipFill>
            <a:blip r:embed="rId4" cstate="print"/>
            <a:stretch>
              <a:fillRect/>
            </a:stretch>
          </a:blipFill>
        </p:spPr>
        <p:txBody>
          <a:bodyPr wrap="square" lIns="0" tIns="0" rIns="0" bIns="0" rtlCol="0"/>
          <a:lstStyle/>
          <a:p>
            <a:endParaRPr/>
          </a:p>
        </p:txBody>
      </p:sp>
      <p:sp>
        <p:nvSpPr>
          <p:cNvPr id="9" name="object 64">
            <a:extLst>
              <a:ext uri="{FF2B5EF4-FFF2-40B4-BE49-F238E27FC236}">
                <a16:creationId xmlns:a16="http://schemas.microsoft.com/office/drawing/2014/main" id="{856A3821-D171-AE4A-8961-CEACC854D1E7}"/>
              </a:ext>
            </a:extLst>
          </p:cNvPr>
          <p:cNvSpPr txBox="1"/>
          <p:nvPr userDrawn="1"/>
        </p:nvSpPr>
        <p:spPr>
          <a:xfrm>
            <a:off x="13028203" y="10218203"/>
            <a:ext cx="6216015" cy="603885"/>
          </a:xfrm>
          <a:prstGeom prst="rect">
            <a:avLst/>
          </a:prstGeom>
        </p:spPr>
        <p:txBody>
          <a:bodyPr vert="horz" wrap="square" lIns="0" tIns="11430" rIns="0" bIns="0" rtlCol="0">
            <a:spAutoFit/>
          </a:bodyPr>
          <a:lstStyle/>
          <a:p>
            <a:pPr marL="12700" marR="5080">
              <a:lnSpc>
                <a:spcPct val="130800"/>
              </a:lnSpc>
              <a:spcBef>
                <a:spcPts val="90"/>
              </a:spcBef>
            </a:pPr>
            <a:r>
              <a:rPr sz="1450" i="1" spc="10" dirty="0">
                <a:solidFill>
                  <a:srgbClr val="706F6F"/>
                </a:solidFill>
                <a:latin typeface="Roboto"/>
                <a:cs typeface="Roboto"/>
              </a:rPr>
              <a:t>This </a:t>
            </a:r>
            <a:r>
              <a:rPr sz="1450" i="1" spc="5" dirty="0">
                <a:solidFill>
                  <a:srgbClr val="706F6F"/>
                </a:solidFill>
                <a:latin typeface="Roboto"/>
                <a:cs typeface="Roboto"/>
              </a:rPr>
              <a:t>project </a:t>
            </a:r>
            <a:r>
              <a:rPr sz="1450" i="1" spc="10" dirty="0">
                <a:solidFill>
                  <a:srgbClr val="706F6F"/>
                </a:solidFill>
                <a:latin typeface="Roboto"/>
                <a:cs typeface="Roboto"/>
              </a:rPr>
              <a:t>has recieved </a:t>
            </a:r>
            <a:r>
              <a:rPr sz="1450" i="1" spc="15" dirty="0">
                <a:solidFill>
                  <a:srgbClr val="706F6F"/>
                </a:solidFill>
                <a:latin typeface="Roboto"/>
                <a:cs typeface="Roboto"/>
              </a:rPr>
              <a:t>funding </a:t>
            </a:r>
            <a:r>
              <a:rPr sz="1450" i="1" spc="10" dirty="0">
                <a:solidFill>
                  <a:srgbClr val="706F6F"/>
                </a:solidFill>
                <a:latin typeface="Roboto"/>
                <a:cs typeface="Roboto"/>
              </a:rPr>
              <a:t>from </a:t>
            </a:r>
            <a:r>
              <a:rPr sz="1450" i="1" spc="15" dirty="0">
                <a:solidFill>
                  <a:srgbClr val="706F6F"/>
                </a:solidFill>
                <a:latin typeface="Roboto"/>
                <a:cs typeface="Roboto"/>
              </a:rPr>
              <a:t>the </a:t>
            </a:r>
            <a:r>
              <a:rPr sz="1450" i="1" spc="10" dirty="0">
                <a:solidFill>
                  <a:srgbClr val="706F6F"/>
                </a:solidFill>
                <a:latin typeface="Roboto"/>
                <a:cs typeface="Roboto"/>
              </a:rPr>
              <a:t>European </a:t>
            </a:r>
            <a:r>
              <a:rPr sz="1450" i="1" spc="-10" dirty="0">
                <a:solidFill>
                  <a:srgbClr val="706F6F"/>
                </a:solidFill>
                <a:latin typeface="Roboto"/>
                <a:cs typeface="Roboto"/>
              </a:rPr>
              <a:t>Union’s </a:t>
            </a:r>
            <a:r>
              <a:rPr sz="1450" i="1" spc="10" dirty="0">
                <a:solidFill>
                  <a:srgbClr val="706F6F"/>
                </a:solidFill>
                <a:latin typeface="Roboto"/>
                <a:cs typeface="Roboto"/>
              </a:rPr>
              <a:t>Horizon </a:t>
            </a:r>
            <a:r>
              <a:rPr sz="1450" i="1" spc="15" dirty="0">
                <a:solidFill>
                  <a:srgbClr val="706F6F"/>
                </a:solidFill>
                <a:latin typeface="Roboto"/>
                <a:cs typeface="Roboto"/>
              </a:rPr>
              <a:t>2020  </a:t>
            </a:r>
            <a:r>
              <a:rPr sz="1450" i="1" spc="10" dirty="0">
                <a:solidFill>
                  <a:srgbClr val="706F6F"/>
                </a:solidFill>
                <a:latin typeface="Roboto"/>
                <a:cs typeface="Roboto"/>
              </a:rPr>
              <a:t>research </a:t>
            </a:r>
            <a:r>
              <a:rPr sz="1450" i="1" spc="15" dirty="0">
                <a:solidFill>
                  <a:srgbClr val="706F6F"/>
                </a:solidFill>
                <a:latin typeface="Roboto"/>
                <a:cs typeface="Roboto"/>
              </a:rPr>
              <a:t>and </a:t>
            </a:r>
            <a:r>
              <a:rPr sz="1450" i="1" spc="10" dirty="0">
                <a:solidFill>
                  <a:srgbClr val="706F6F"/>
                </a:solidFill>
                <a:latin typeface="Roboto"/>
                <a:cs typeface="Roboto"/>
              </a:rPr>
              <a:t>innovation programme </a:t>
            </a:r>
            <a:r>
              <a:rPr sz="1450" i="1" spc="15" dirty="0">
                <a:solidFill>
                  <a:srgbClr val="706F6F"/>
                </a:solidFill>
                <a:latin typeface="Roboto"/>
                <a:cs typeface="Roboto"/>
              </a:rPr>
              <a:t>under </a:t>
            </a:r>
            <a:r>
              <a:rPr sz="1450" i="1" spc="5" dirty="0">
                <a:solidFill>
                  <a:srgbClr val="706F6F"/>
                </a:solidFill>
                <a:latin typeface="Roboto"/>
                <a:cs typeface="Roboto"/>
              </a:rPr>
              <a:t>grant </a:t>
            </a:r>
            <a:r>
              <a:rPr sz="1450" i="1" spc="15" dirty="0">
                <a:solidFill>
                  <a:srgbClr val="706F6F"/>
                </a:solidFill>
                <a:latin typeface="Roboto"/>
                <a:cs typeface="Roboto"/>
              </a:rPr>
              <a:t>agreement No</a:t>
            </a:r>
            <a:r>
              <a:rPr sz="1450" i="1" spc="-15" dirty="0">
                <a:solidFill>
                  <a:srgbClr val="706F6F"/>
                </a:solidFill>
                <a:latin typeface="Roboto"/>
                <a:cs typeface="Roboto"/>
              </a:rPr>
              <a:t> </a:t>
            </a:r>
            <a:r>
              <a:rPr sz="1450" i="1" spc="15" dirty="0">
                <a:solidFill>
                  <a:srgbClr val="706F6F"/>
                </a:solidFill>
                <a:latin typeface="Roboto"/>
                <a:cs typeface="Roboto"/>
              </a:rPr>
              <a:t>101004509.</a:t>
            </a:r>
            <a:endParaRPr sz="1450">
              <a:latin typeface="Roboto"/>
              <a:cs typeface="Roboto"/>
            </a:endParaRPr>
          </a:p>
        </p:txBody>
      </p:sp>
      <p:grpSp>
        <p:nvGrpSpPr>
          <p:cNvPr id="11" name="object 66">
            <a:extLst>
              <a:ext uri="{FF2B5EF4-FFF2-40B4-BE49-F238E27FC236}">
                <a16:creationId xmlns:a16="http://schemas.microsoft.com/office/drawing/2014/main" id="{F3BC5B57-A412-C148-B33D-97CDB3093391}"/>
              </a:ext>
            </a:extLst>
          </p:cNvPr>
          <p:cNvGrpSpPr/>
          <p:nvPr userDrawn="1"/>
        </p:nvGrpSpPr>
        <p:grpSpPr>
          <a:xfrm>
            <a:off x="8460464" y="6583469"/>
            <a:ext cx="281940" cy="187960"/>
            <a:chOff x="8460464" y="6583469"/>
            <a:chExt cx="281940" cy="187960"/>
          </a:xfrm>
        </p:grpSpPr>
        <p:sp>
          <p:nvSpPr>
            <p:cNvPr id="12" name="object 67">
              <a:extLst>
                <a:ext uri="{FF2B5EF4-FFF2-40B4-BE49-F238E27FC236}">
                  <a16:creationId xmlns:a16="http://schemas.microsoft.com/office/drawing/2014/main" id="{AD2FB4B6-5893-A647-8068-D7FB2F6A6CD9}"/>
                </a:ext>
              </a:extLst>
            </p:cNvPr>
            <p:cNvSpPr/>
            <p:nvPr/>
          </p:nvSpPr>
          <p:spPr>
            <a:xfrm>
              <a:off x="8468318" y="6591322"/>
              <a:ext cx="266065" cy="172085"/>
            </a:xfrm>
            <a:custGeom>
              <a:avLst/>
              <a:gdLst/>
              <a:ahLst/>
              <a:cxnLst/>
              <a:rect l="l" t="t" r="r" b="b"/>
              <a:pathLst>
                <a:path w="266065" h="172084">
                  <a:moveTo>
                    <a:pt x="226024" y="171984"/>
                  </a:moveTo>
                  <a:lnTo>
                    <a:pt x="39579" y="171984"/>
                  </a:lnTo>
                  <a:lnTo>
                    <a:pt x="24176" y="169257"/>
                  </a:lnTo>
                  <a:lnTo>
                    <a:pt x="11595" y="161820"/>
                  </a:lnTo>
                  <a:lnTo>
                    <a:pt x="3111" y="150794"/>
                  </a:lnTo>
                  <a:lnTo>
                    <a:pt x="0" y="137294"/>
                  </a:lnTo>
                  <a:lnTo>
                    <a:pt x="0" y="34679"/>
                  </a:lnTo>
                  <a:lnTo>
                    <a:pt x="24175" y="2721"/>
                  </a:lnTo>
                  <a:lnTo>
                    <a:pt x="39579" y="0"/>
                  </a:lnTo>
                  <a:lnTo>
                    <a:pt x="226024" y="0"/>
                  </a:lnTo>
                  <a:lnTo>
                    <a:pt x="241440" y="2725"/>
                  </a:lnTo>
                  <a:lnTo>
                    <a:pt x="254027" y="10158"/>
                  </a:lnTo>
                  <a:lnTo>
                    <a:pt x="262513" y="21181"/>
                  </a:lnTo>
                  <a:lnTo>
                    <a:pt x="265625" y="34679"/>
                  </a:lnTo>
                  <a:lnTo>
                    <a:pt x="265625" y="137294"/>
                  </a:lnTo>
                  <a:lnTo>
                    <a:pt x="262513" y="150794"/>
                  </a:lnTo>
                  <a:lnTo>
                    <a:pt x="254027" y="161820"/>
                  </a:lnTo>
                  <a:lnTo>
                    <a:pt x="241440" y="169257"/>
                  </a:lnTo>
                  <a:lnTo>
                    <a:pt x="226024" y="171984"/>
                  </a:lnTo>
                  <a:close/>
                </a:path>
              </a:pathLst>
            </a:custGeom>
            <a:ln w="15706">
              <a:solidFill>
                <a:srgbClr val="4D4C4C"/>
              </a:solidFill>
            </a:ln>
          </p:spPr>
          <p:txBody>
            <a:bodyPr wrap="square" lIns="0" tIns="0" rIns="0" bIns="0" rtlCol="0"/>
            <a:lstStyle/>
            <a:p>
              <a:endParaRPr/>
            </a:p>
          </p:txBody>
        </p:sp>
        <p:sp>
          <p:nvSpPr>
            <p:cNvPr id="13" name="object 68">
              <a:extLst>
                <a:ext uri="{FF2B5EF4-FFF2-40B4-BE49-F238E27FC236}">
                  <a16:creationId xmlns:a16="http://schemas.microsoft.com/office/drawing/2014/main" id="{04FC85E4-9C06-F24B-812C-8FA91226BCD6}"/>
                </a:ext>
              </a:extLst>
            </p:cNvPr>
            <p:cNvSpPr/>
            <p:nvPr/>
          </p:nvSpPr>
          <p:spPr>
            <a:xfrm>
              <a:off x="8479913" y="6601474"/>
              <a:ext cx="242570" cy="91440"/>
            </a:xfrm>
            <a:custGeom>
              <a:avLst/>
              <a:gdLst/>
              <a:ahLst/>
              <a:cxnLst/>
              <a:rect l="l" t="t" r="r" b="b"/>
              <a:pathLst>
                <a:path w="242570" h="91440">
                  <a:moveTo>
                    <a:pt x="0" y="0"/>
                  </a:moveTo>
                  <a:lnTo>
                    <a:pt x="121221" y="90897"/>
                  </a:lnTo>
                  <a:lnTo>
                    <a:pt x="242400" y="8397"/>
                  </a:lnTo>
                </a:path>
              </a:pathLst>
            </a:custGeom>
            <a:ln w="15706">
              <a:solidFill>
                <a:srgbClr val="4D4C4C"/>
              </a:solidFill>
            </a:ln>
          </p:spPr>
          <p:txBody>
            <a:bodyPr wrap="square" lIns="0" tIns="0" rIns="0" bIns="0" rtlCol="0"/>
            <a:lstStyle/>
            <a:p>
              <a:endParaRPr/>
            </a:p>
          </p:txBody>
        </p:sp>
      </p:grpSp>
      <p:sp>
        <p:nvSpPr>
          <p:cNvPr id="14" name="object 69">
            <a:extLst>
              <a:ext uri="{FF2B5EF4-FFF2-40B4-BE49-F238E27FC236}">
                <a16:creationId xmlns:a16="http://schemas.microsoft.com/office/drawing/2014/main" id="{B233B150-1E2B-134A-88C3-25B03D23C125}"/>
              </a:ext>
            </a:extLst>
          </p:cNvPr>
          <p:cNvSpPr/>
          <p:nvPr userDrawn="1"/>
        </p:nvSpPr>
        <p:spPr>
          <a:xfrm>
            <a:off x="8478939" y="6869277"/>
            <a:ext cx="244475" cy="244475"/>
          </a:xfrm>
          <a:custGeom>
            <a:avLst/>
            <a:gdLst/>
            <a:ahLst/>
            <a:cxnLst/>
            <a:rect l="l" t="t" r="r" b="b"/>
            <a:pathLst>
              <a:path w="244475" h="244475">
                <a:moveTo>
                  <a:pt x="244369" y="122184"/>
                </a:moveTo>
                <a:lnTo>
                  <a:pt x="234768" y="169746"/>
                </a:lnTo>
                <a:lnTo>
                  <a:pt x="208585" y="208583"/>
                </a:lnTo>
                <a:lnTo>
                  <a:pt x="169750" y="234768"/>
                </a:lnTo>
                <a:lnTo>
                  <a:pt x="122195" y="244369"/>
                </a:lnTo>
                <a:lnTo>
                  <a:pt x="74632" y="234768"/>
                </a:lnTo>
                <a:lnTo>
                  <a:pt x="35790" y="208583"/>
                </a:lnTo>
                <a:lnTo>
                  <a:pt x="9602" y="169746"/>
                </a:lnTo>
                <a:lnTo>
                  <a:pt x="0" y="122184"/>
                </a:lnTo>
                <a:lnTo>
                  <a:pt x="9602" y="74627"/>
                </a:lnTo>
                <a:lnTo>
                  <a:pt x="35790" y="35789"/>
                </a:lnTo>
                <a:lnTo>
                  <a:pt x="74632" y="9602"/>
                </a:lnTo>
                <a:lnTo>
                  <a:pt x="122195" y="0"/>
                </a:lnTo>
                <a:lnTo>
                  <a:pt x="169750" y="9602"/>
                </a:lnTo>
                <a:lnTo>
                  <a:pt x="208585" y="35789"/>
                </a:lnTo>
                <a:lnTo>
                  <a:pt x="234768" y="74627"/>
                </a:lnTo>
                <a:lnTo>
                  <a:pt x="244369" y="122184"/>
                </a:lnTo>
                <a:close/>
              </a:path>
              <a:path w="244475" h="244475">
                <a:moveTo>
                  <a:pt x="2314" y="126802"/>
                </a:moveTo>
                <a:lnTo>
                  <a:pt x="242055" y="126802"/>
                </a:lnTo>
              </a:path>
              <a:path w="244475" h="244475">
                <a:moveTo>
                  <a:pt x="112970" y="0"/>
                </a:moveTo>
                <a:lnTo>
                  <a:pt x="54757" y="72547"/>
                </a:lnTo>
                <a:lnTo>
                  <a:pt x="36314" y="122184"/>
                </a:lnTo>
                <a:lnTo>
                  <a:pt x="58505" y="171822"/>
                </a:lnTo>
                <a:lnTo>
                  <a:pt x="122195" y="244369"/>
                </a:lnTo>
              </a:path>
              <a:path w="244475" h="244475">
                <a:moveTo>
                  <a:pt x="131472" y="0"/>
                </a:moveTo>
                <a:lnTo>
                  <a:pt x="189679" y="72547"/>
                </a:lnTo>
                <a:lnTo>
                  <a:pt x="208119" y="122184"/>
                </a:lnTo>
                <a:lnTo>
                  <a:pt x="185927" y="171822"/>
                </a:lnTo>
                <a:lnTo>
                  <a:pt x="122237" y="244369"/>
                </a:lnTo>
              </a:path>
            </a:pathLst>
          </a:custGeom>
          <a:ln w="15706">
            <a:solidFill>
              <a:srgbClr val="4D4C4C"/>
            </a:solidFill>
          </a:ln>
        </p:spPr>
        <p:txBody>
          <a:bodyPr wrap="square" lIns="0" tIns="0" rIns="0" bIns="0" rtlCol="0"/>
          <a:lstStyle/>
          <a:p>
            <a:endParaRPr/>
          </a:p>
        </p:txBody>
      </p:sp>
      <p:pic>
        <p:nvPicPr>
          <p:cNvPr id="15" name="Picture 14" descr="Text&#10;&#10;Description automatically generated with medium confidence">
            <a:extLst>
              <a:ext uri="{FF2B5EF4-FFF2-40B4-BE49-F238E27FC236}">
                <a16:creationId xmlns:a16="http://schemas.microsoft.com/office/drawing/2014/main" id="{2B5BBFB2-6BDA-C941-ABBD-3FDF87EE2E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09336" y="3908746"/>
            <a:ext cx="8085425" cy="1847232"/>
          </a:xfrm>
          <a:prstGeom prst="rect">
            <a:avLst/>
          </a:prstGeom>
        </p:spPr>
      </p:pic>
      <p:sp>
        <p:nvSpPr>
          <p:cNvPr id="16" name="object 65">
            <a:extLst>
              <a:ext uri="{FF2B5EF4-FFF2-40B4-BE49-F238E27FC236}">
                <a16:creationId xmlns:a16="http://schemas.microsoft.com/office/drawing/2014/main" id="{912EBA79-6E95-41D2-AFA3-A5A25B385F10}"/>
              </a:ext>
            </a:extLst>
          </p:cNvPr>
          <p:cNvSpPr txBox="1"/>
          <p:nvPr userDrawn="1"/>
        </p:nvSpPr>
        <p:spPr>
          <a:xfrm>
            <a:off x="8946255" y="6469015"/>
            <a:ext cx="2846056" cy="1547860"/>
          </a:xfrm>
          <a:prstGeom prst="rect">
            <a:avLst/>
          </a:prstGeom>
        </p:spPr>
        <p:txBody>
          <a:bodyPr vert="horz" wrap="square" lIns="0" tIns="24765" rIns="0" bIns="0" rtlCol="0">
            <a:spAutoFit/>
          </a:bodyPr>
          <a:lstStyle/>
          <a:p>
            <a:pPr marL="12700" marR="5080">
              <a:lnSpc>
                <a:spcPts val="2870"/>
              </a:lnSpc>
              <a:spcBef>
                <a:spcPts val="195"/>
              </a:spcBef>
            </a:pPr>
            <a:r>
              <a:rPr sz="2400" spc="-20" dirty="0">
                <a:solidFill>
                  <a:srgbClr val="4D4C4C"/>
                </a:solidFill>
                <a:latin typeface="Franklin Gothic Demi" panose="020B0703020102020204" pitchFamily="34" charset="0"/>
                <a:cs typeface="Roboto"/>
                <a:hlinkClick r:id="rId6"/>
              </a:rPr>
              <a:t>www.chanse.org </a:t>
            </a:r>
            <a:r>
              <a:rPr sz="2400" spc="-20" dirty="0">
                <a:solidFill>
                  <a:srgbClr val="4D4C4C"/>
                </a:solidFill>
                <a:latin typeface="Franklin Gothic Demi" panose="020B0703020102020204" pitchFamily="34" charset="0"/>
                <a:cs typeface="Roboto"/>
              </a:rPr>
              <a:t> </a:t>
            </a:r>
            <a:r>
              <a:rPr sz="2400" spc="-25" dirty="0">
                <a:solidFill>
                  <a:srgbClr val="4D4C4C"/>
                </a:solidFill>
                <a:latin typeface="Franklin Gothic Demi" panose="020B0703020102020204" pitchFamily="34" charset="0"/>
                <a:cs typeface="Roboto"/>
                <a:hlinkClick r:id="rId7"/>
              </a:rPr>
              <a:t>chanse@ncn.gov.pl</a:t>
            </a:r>
            <a:endParaRPr lang="pl-PL" sz="2400" spc="-25" dirty="0">
              <a:solidFill>
                <a:srgbClr val="4D4C4C"/>
              </a:solidFill>
              <a:latin typeface="Franklin Gothic Demi" panose="020B0703020102020204" pitchFamily="34" charset="0"/>
              <a:cs typeface="Roboto"/>
            </a:endParaRPr>
          </a:p>
          <a:p>
            <a:pPr marL="12700" marR="5080">
              <a:lnSpc>
                <a:spcPts val="2870"/>
              </a:lnSpc>
              <a:spcBef>
                <a:spcPts val="195"/>
              </a:spcBef>
            </a:pPr>
            <a:r>
              <a:rPr lang="pl-PL" sz="2400" u="sng" dirty="0">
                <a:latin typeface="Franklin Gothic Demi" panose="020B0703020102020204" pitchFamily="34" charset="0"/>
                <a:cs typeface="Roboto"/>
              </a:rPr>
              <a:t>#euchanse</a:t>
            </a:r>
          </a:p>
          <a:p>
            <a:pPr marL="12700" marR="5080">
              <a:lnSpc>
                <a:spcPts val="2870"/>
              </a:lnSpc>
              <a:spcBef>
                <a:spcPts val="195"/>
              </a:spcBef>
            </a:pPr>
            <a:r>
              <a:rPr lang="pl-PL" sz="2400" u="sng" dirty="0">
                <a:latin typeface="Franklin Gothic Demi" panose="020B0703020102020204" pitchFamily="34" charset="0"/>
                <a:cs typeface="Roboto"/>
              </a:rPr>
              <a:t>@euchanse</a:t>
            </a:r>
            <a:endParaRPr sz="2400" u="sng" dirty="0">
              <a:latin typeface="Franklin Gothic Demi" panose="020B0703020102020204" pitchFamily="34" charset="0"/>
              <a:cs typeface="Roboto"/>
            </a:endParaRPr>
          </a:p>
        </p:txBody>
      </p:sp>
      <p:pic>
        <p:nvPicPr>
          <p:cNvPr id="17" name="Obraz 16" descr="Obraz zawierający tekst, apteczka, clipart&#10;&#10;Opis wygenerowany automatycznie">
            <a:extLst>
              <a:ext uri="{FF2B5EF4-FFF2-40B4-BE49-F238E27FC236}">
                <a16:creationId xmlns:a16="http://schemas.microsoft.com/office/drawing/2014/main" id="{7A44FD98-DC3F-44E9-B0FC-755436429AA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78939" y="7320249"/>
            <a:ext cx="240792" cy="240792"/>
          </a:xfrm>
          <a:prstGeom prst="rect">
            <a:avLst/>
          </a:prstGeom>
        </p:spPr>
      </p:pic>
      <p:pic>
        <p:nvPicPr>
          <p:cNvPr id="18" name="Obraz 17" descr="Obraz zawierający tekst, clipart&#10;&#10;Opis wygenerowany automatycznie">
            <a:extLst>
              <a:ext uri="{FF2B5EF4-FFF2-40B4-BE49-F238E27FC236}">
                <a16:creationId xmlns:a16="http://schemas.microsoft.com/office/drawing/2014/main" id="{1E1CC98A-22E6-4B1B-A1FA-49FCCFDFB88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81987" y="7700420"/>
            <a:ext cx="234696" cy="234696"/>
          </a:xfrm>
          <a:prstGeom prst="rect">
            <a:avLst/>
          </a:prstGeom>
        </p:spPr>
      </p:pic>
    </p:spTree>
    <p:extLst>
      <p:ext uri="{BB962C8B-B14F-4D97-AF65-F5344CB8AC3E}">
        <p14:creationId xmlns:p14="http://schemas.microsoft.com/office/powerpoint/2010/main" val="908323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43806" y="1235025"/>
            <a:ext cx="17616487" cy="40258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2/18/2021</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040114"/>
            <a:ext cx="20104099" cy="268442"/>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a:xfrm>
            <a:off x="6835394" y="10517696"/>
            <a:ext cx="6433312" cy="565467"/>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2/18/2021</a:t>
            </a:fld>
            <a:endParaRPr lang="en-US"/>
          </a:p>
        </p:txBody>
      </p:sp>
      <p:sp>
        <p:nvSpPr>
          <p:cNvPr id="4" name="Holder 4"/>
          <p:cNvSpPr>
            <a:spLocks noGrp="1"/>
          </p:cNvSpPr>
          <p:nvPr>
            <p:ph type="sldNum" sz="quarter" idx="7"/>
          </p:nvPr>
        </p:nvSpPr>
        <p:spPr>
          <a:xfrm>
            <a:off x="14474953" y="10517696"/>
            <a:ext cx="4623943" cy="565467"/>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7" name="Picture 26" descr="Map&#10;&#10;Description automatically generated">
            <a:extLst>
              <a:ext uri="{FF2B5EF4-FFF2-40B4-BE49-F238E27FC236}">
                <a16:creationId xmlns:a16="http://schemas.microsoft.com/office/drawing/2014/main" id="{E17C9A92-A8CB-A044-9912-4B21B9E423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2371" y="562793"/>
            <a:ext cx="11347450" cy="10644196"/>
          </a:xfrm>
          <a:prstGeom prst="rect">
            <a:avLst/>
          </a:prstGeom>
        </p:spPr>
      </p:pic>
      <p:grpSp>
        <p:nvGrpSpPr>
          <p:cNvPr id="8" name="object 2">
            <a:extLst>
              <a:ext uri="{FF2B5EF4-FFF2-40B4-BE49-F238E27FC236}">
                <a16:creationId xmlns:a16="http://schemas.microsoft.com/office/drawing/2014/main" id="{476AF371-FA8D-624A-BB1D-1C7B12D69E92}"/>
              </a:ext>
            </a:extLst>
          </p:cNvPr>
          <p:cNvGrpSpPr/>
          <p:nvPr userDrawn="1"/>
        </p:nvGrpSpPr>
        <p:grpSpPr>
          <a:xfrm>
            <a:off x="-7937" y="0"/>
            <a:ext cx="20107275" cy="1414145"/>
            <a:chOff x="-7937" y="0"/>
            <a:chExt cx="20107275" cy="1414145"/>
          </a:xfrm>
        </p:grpSpPr>
        <p:sp>
          <p:nvSpPr>
            <p:cNvPr id="9" name="object 3">
              <a:extLst>
                <a:ext uri="{FF2B5EF4-FFF2-40B4-BE49-F238E27FC236}">
                  <a16:creationId xmlns:a16="http://schemas.microsoft.com/office/drawing/2014/main" id="{02F72FCA-478C-E741-B570-D64B9B309E1A}"/>
                </a:ext>
              </a:extLst>
            </p:cNvPr>
            <p:cNvSpPr/>
            <p:nvPr/>
          </p:nvSpPr>
          <p:spPr>
            <a:xfrm>
              <a:off x="5235" y="0"/>
              <a:ext cx="20093940" cy="1414145"/>
            </a:xfrm>
            <a:custGeom>
              <a:avLst/>
              <a:gdLst/>
              <a:ahLst/>
              <a:cxnLst/>
              <a:rect l="l" t="t" r="r" b="b"/>
              <a:pathLst>
                <a:path w="20093940" h="1414145">
                  <a:moveTo>
                    <a:pt x="20093629" y="0"/>
                  </a:moveTo>
                  <a:lnTo>
                    <a:pt x="0" y="0"/>
                  </a:lnTo>
                  <a:lnTo>
                    <a:pt x="0" y="1413569"/>
                  </a:lnTo>
                  <a:lnTo>
                    <a:pt x="20093629" y="1413569"/>
                  </a:lnTo>
                  <a:lnTo>
                    <a:pt x="20093629" y="0"/>
                  </a:lnTo>
                  <a:close/>
                </a:path>
              </a:pathLst>
            </a:custGeom>
            <a:solidFill>
              <a:srgbClr val="15767F"/>
            </a:solidFill>
          </p:spPr>
          <p:txBody>
            <a:bodyPr wrap="square" lIns="0" tIns="0" rIns="0" bIns="0" rtlCol="0"/>
            <a:lstStyle/>
            <a:p>
              <a:endParaRPr/>
            </a:p>
          </p:txBody>
        </p:sp>
        <p:sp>
          <p:nvSpPr>
            <p:cNvPr id="10" name="object 4">
              <a:extLst>
                <a:ext uri="{FF2B5EF4-FFF2-40B4-BE49-F238E27FC236}">
                  <a16:creationId xmlns:a16="http://schemas.microsoft.com/office/drawing/2014/main" id="{17CD0544-0A69-4948-8297-D014B2FD7F90}"/>
                </a:ext>
              </a:extLst>
            </p:cNvPr>
            <p:cNvSpPr/>
            <p:nvPr/>
          </p:nvSpPr>
          <p:spPr>
            <a:xfrm>
              <a:off x="0" y="751306"/>
              <a:ext cx="1115695" cy="0"/>
            </a:xfrm>
            <a:custGeom>
              <a:avLst/>
              <a:gdLst/>
              <a:ahLst/>
              <a:cxnLst/>
              <a:rect l="l" t="t" r="r" b="b"/>
              <a:pathLst>
                <a:path w="1115695">
                  <a:moveTo>
                    <a:pt x="1115149" y="0"/>
                  </a:moveTo>
                  <a:lnTo>
                    <a:pt x="0" y="0"/>
                  </a:lnTo>
                </a:path>
              </a:pathLst>
            </a:custGeom>
            <a:ln w="15706">
              <a:solidFill>
                <a:srgbClr val="FFFFFF"/>
              </a:solidFill>
            </a:ln>
          </p:spPr>
          <p:txBody>
            <a:bodyPr wrap="square" lIns="0" tIns="0" rIns="0" bIns="0" rtlCol="0"/>
            <a:lstStyle/>
            <a:p>
              <a:endParaRPr/>
            </a:p>
          </p:txBody>
        </p:sp>
        <p:sp>
          <p:nvSpPr>
            <p:cNvPr id="11" name="object 5">
              <a:extLst>
                <a:ext uri="{FF2B5EF4-FFF2-40B4-BE49-F238E27FC236}">
                  <a16:creationId xmlns:a16="http://schemas.microsoft.com/office/drawing/2014/main" id="{02CAACE0-A30E-4A49-B757-9766EF501278}"/>
                </a:ext>
              </a:extLst>
            </p:cNvPr>
            <p:cNvSpPr/>
            <p:nvPr/>
          </p:nvSpPr>
          <p:spPr>
            <a:xfrm>
              <a:off x="1047088" y="691099"/>
              <a:ext cx="136525" cy="136525"/>
            </a:xfrm>
            <a:custGeom>
              <a:avLst/>
              <a:gdLst/>
              <a:ahLst/>
              <a:cxnLst/>
              <a:rect l="l" t="t" r="r" b="b"/>
              <a:pathLst>
                <a:path w="136525" h="136525">
                  <a:moveTo>
                    <a:pt x="136121" y="0"/>
                  </a:moveTo>
                  <a:lnTo>
                    <a:pt x="0" y="0"/>
                  </a:lnTo>
                  <a:lnTo>
                    <a:pt x="0" y="136121"/>
                  </a:lnTo>
                  <a:lnTo>
                    <a:pt x="136121" y="136121"/>
                  </a:lnTo>
                  <a:lnTo>
                    <a:pt x="136121" y="0"/>
                  </a:lnTo>
                  <a:close/>
                </a:path>
              </a:pathLst>
            </a:custGeom>
            <a:solidFill>
              <a:srgbClr val="FFFFFF"/>
            </a:solidFill>
          </p:spPr>
          <p:txBody>
            <a:bodyPr wrap="square" lIns="0" tIns="0" rIns="0" bIns="0" rtlCol="0"/>
            <a:lstStyle/>
            <a:p>
              <a:endParaRPr/>
            </a:p>
          </p:txBody>
        </p:sp>
      </p:grpSp>
      <p:pic>
        <p:nvPicPr>
          <p:cNvPr id="16" name="Picture 15" descr="A black background with white text&#10;&#10;Description automatically generated with low confidence">
            <a:extLst>
              <a:ext uri="{FF2B5EF4-FFF2-40B4-BE49-F238E27FC236}">
                <a16:creationId xmlns:a16="http://schemas.microsoft.com/office/drawing/2014/main" id="{D3E9BDBE-B31C-0D4F-A672-11A932AF6F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14650" y="151349"/>
            <a:ext cx="3886200" cy="1079500"/>
          </a:xfrm>
          <a:prstGeom prst="rect">
            <a:avLst/>
          </a:prstGeom>
        </p:spPr>
      </p:pic>
      <p:sp>
        <p:nvSpPr>
          <p:cNvPr id="17" name="Text Placeholder 2">
            <a:extLst>
              <a:ext uri="{FF2B5EF4-FFF2-40B4-BE49-F238E27FC236}">
                <a16:creationId xmlns:a16="http://schemas.microsoft.com/office/drawing/2014/main" id="{C3EA0BC9-1201-5746-8063-84F0EE9462CE}"/>
              </a:ext>
            </a:extLst>
          </p:cNvPr>
          <p:cNvSpPr>
            <a:spLocks noGrp="1"/>
          </p:cNvSpPr>
          <p:nvPr>
            <p:ph type="body" sz="quarter" idx="10" hasCustomPrompt="1"/>
          </p:nvPr>
        </p:nvSpPr>
        <p:spPr>
          <a:xfrm>
            <a:off x="1518065" y="562793"/>
            <a:ext cx="1546225" cy="377026"/>
          </a:xfrm>
        </p:spPr>
        <p:txBody>
          <a:bodyPr/>
          <a:lstStyle>
            <a:lvl1pPr>
              <a:defRPr sz="2450" b="0" i="0">
                <a:solidFill>
                  <a:schemeClr val="bg1"/>
                </a:solidFill>
                <a:latin typeface="Roboto Light" panose="02000000000000000000" pitchFamily="2" charset="0"/>
                <a:ea typeface="Roboto Light" panose="02000000000000000000" pitchFamily="2" charset="0"/>
              </a:defRPr>
            </a:lvl1pPr>
          </a:lstStyle>
          <a:p>
            <a:pPr lvl="0"/>
            <a:r>
              <a:rPr lang="en-GB" dirty="0"/>
              <a:t>PART 1</a:t>
            </a:r>
            <a:endParaRPr lang="en-PL" dirty="0"/>
          </a:p>
        </p:txBody>
      </p:sp>
      <p:sp>
        <p:nvSpPr>
          <p:cNvPr id="18" name="Text Placeholder 4">
            <a:extLst>
              <a:ext uri="{FF2B5EF4-FFF2-40B4-BE49-F238E27FC236}">
                <a16:creationId xmlns:a16="http://schemas.microsoft.com/office/drawing/2014/main" id="{412BB641-E06D-1D47-BD4B-267072EDF64E}"/>
              </a:ext>
            </a:extLst>
          </p:cNvPr>
          <p:cNvSpPr>
            <a:spLocks noGrp="1"/>
          </p:cNvSpPr>
          <p:nvPr>
            <p:ph type="body" sz="quarter" idx="11" hasCustomPrompt="1"/>
          </p:nvPr>
        </p:nvSpPr>
        <p:spPr>
          <a:xfrm>
            <a:off x="3064290" y="562793"/>
            <a:ext cx="2590800" cy="377026"/>
          </a:xfrm>
        </p:spPr>
        <p:txBody>
          <a:bodyPr/>
          <a:lstStyle>
            <a:lvl1pPr>
              <a:defRPr sz="2450" b="1">
                <a:solidFill>
                  <a:schemeClr val="bg1"/>
                </a:solidFill>
                <a:latin typeface="Roboto" panose="02000000000000000000" pitchFamily="2" charset="0"/>
                <a:ea typeface="Roboto" panose="02000000000000000000" pitchFamily="2" charset="0"/>
              </a:defRPr>
            </a:lvl1pPr>
          </a:lstStyle>
          <a:p>
            <a:pPr lvl="0"/>
            <a:r>
              <a:rPr lang="en-GB" dirty="0"/>
              <a:t>LOREM IPSUM</a:t>
            </a:r>
            <a:endParaRPr lang="en-PL" dirty="0"/>
          </a:p>
        </p:txBody>
      </p:sp>
      <p:sp>
        <p:nvSpPr>
          <p:cNvPr id="24" name="object 2">
            <a:extLst>
              <a:ext uri="{FF2B5EF4-FFF2-40B4-BE49-F238E27FC236}">
                <a16:creationId xmlns:a16="http://schemas.microsoft.com/office/drawing/2014/main" id="{B5B7C712-B0B7-5A4A-959B-31B9F1E361E8}"/>
              </a:ext>
            </a:extLst>
          </p:cNvPr>
          <p:cNvSpPr/>
          <p:nvPr userDrawn="1"/>
        </p:nvSpPr>
        <p:spPr>
          <a:xfrm>
            <a:off x="0" y="11040114"/>
            <a:ext cx="20104099" cy="268442"/>
          </a:xfrm>
          <a:prstGeom prst="rect">
            <a:avLst/>
          </a:prstGeom>
          <a:blipFill>
            <a:blip r:embed="rId4" cstate="print"/>
            <a:stretch>
              <a:fillRect/>
            </a:stretch>
          </a:blipFill>
        </p:spPr>
        <p:txBody>
          <a:bodyPr wrap="square" lIns="0" tIns="0" rIns="0" bIns="0" rtlCol="0"/>
          <a:lstStyle/>
          <a:p>
            <a:endParaRPr/>
          </a:p>
        </p:txBody>
      </p:sp>
      <p:sp>
        <p:nvSpPr>
          <p:cNvPr id="28" name="Text Placeholder 18">
            <a:extLst>
              <a:ext uri="{FF2B5EF4-FFF2-40B4-BE49-F238E27FC236}">
                <a16:creationId xmlns:a16="http://schemas.microsoft.com/office/drawing/2014/main" id="{A335E410-F784-2C4D-BF59-CC67645F9E2E}"/>
              </a:ext>
            </a:extLst>
          </p:cNvPr>
          <p:cNvSpPr>
            <a:spLocks noGrp="1"/>
          </p:cNvSpPr>
          <p:nvPr>
            <p:ph type="body" sz="quarter" idx="12" hasCustomPrompt="1"/>
          </p:nvPr>
        </p:nvSpPr>
        <p:spPr>
          <a:xfrm>
            <a:off x="1495108" y="4490385"/>
            <a:ext cx="8027034" cy="1131079"/>
          </a:xfrm>
        </p:spPr>
        <p:txBody>
          <a:bodyPr/>
          <a:lstStyle>
            <a:lvl1pPr>
              <a:defRPr sz="2450" b="1" i="0">
                <a:solidFill>
                  <a:schemeClr val="tx2"/>
                </a:solidFill>
                <a:latin typeface="Roboto" panose="02000000000000000000" pitchFamily="2" charset="0"/>
                <a:ea typeface="Roboto" panose="02000000000000000000"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adipscing</a:t>
            </a:r>
            <a:r>
              <a:rPr lang="en-GB" dirty="0"/>
              <a:t> </a:t>
            </a:r>
            <a:r>
              <a:rPr lang="en-GB" dirty="0" err="1"/>
              <a:t>elit</a:t>
            </a:r>
            <a:r>
              <a:rPr lang="en-GB" dirty="0"/>
              <a:t>. In </a:t>
            </a:r>
            <a:r>
              <a:rPr lang="en-GB" dirty="0" err="1"/>
              <a:t>commondo</a:t>
            </a:r>
            <a:r>
              <a:rPr lang="en-GB" dirty="0"/>
              <a:t> </a:t>
            </a:r>
            <a:r>
              <a:rPr lang="en-GB" dirty="0" err="1"/>
              <a:t>velit</a:t>
            </a:r>
            <a:r>
              <a:rPr lang="en-GB" dirty="0"/>
              <a:t> id Bibendum </a:t>
            </a:r>
            <a:r>
              <a:rPr lang="en-GB" dirty="0" err="1"/>
              <a:t>ultricies</a:t>
            </a:r>
            <a:r>
              <a:rPr lang="en-GB" dirty="0"/>
              <a:t>. </a:t>
            </a:r>
            <a:r>
              <a:rPr lang="en-GB" dirty="0" err="1"/>
              <a:t>Nulla</a:t>
            </a:r>
            <a:r>
              <a:rPr lang="en-GB" dirty="0"/>
              <a:t> ac </a:t>
            </a:r>
            <a:r>
              <a:rPr lang="en-GB" dirty="0" err="1"/>
              <a:t>massa</a:t>
            </a:r>
            <a:r>
              <a:rPr lang="en-GB" dirty="0"/>
              <a:t> et libero convallis </a:t>
            </a:r>
            <a:r>
              <a:rPr lang="en-GB" dirty="0" err="1"/>
              <a:t>interdum</a:t>
            </a:r>
            <a:r>
              <a:rPr lang="en-GB" dirty="0"/>
              <a:t>.</a:t>
            </a:r>
            <a:endParaRPr lang="en-PL" dirty="0"/>
          </a:p>
        </p:txBody>
      </p:sp>
      <p:sp>
        <p:nvSpPr>
          <p:cNvPr id="29" name="Text Placeholder 21">
            <a:extLst>
              <a:ext uri="{FF2B5EF4-FFF2-40B4-BE49-F238E27FC236}">
                <a16:creationId xmlns:a16="http://schemas.microsoft.com/office/drawing/2014/main" id="{682CF004-553B-5141-AB30-F35FF40349CB}"/>
              </a:ext>
            </a:extLst>
          </p:cNvPr>
          <p:cNvSpPr>
            <a:spLocks noGrp="1"/>
          </p:cNvSpPr>
          <p:nvPr>
            <p:ph type="body" sz="quarter" idx="13" hasCustomPrompt="1"/>
          </p:nvPr>
        </p:nvSpPr>
        <p:spPr>
          <a:xfrm>
            <a:off x="1495425" y="6115050"/>
            <a:ext cx="8026400" cy="2582654"/>
          </a:xfrm>
        </p:spPr>
        <p:txBody>
          <a:bodyPr/>
          <a:lstStyle>
            <a:lvl1pPr>
              <a:defRPr sz="2450" b="0" i="0">
                <a:solidFill>
                  <a:schemeClr val="tx2"/>
                </a:solidFill>
                <a:latin typeface="Roboto Light" panose="02000000000000000000" pitchFamily="2" charset="0"/>
                <a:ea typeface="Roboto Light" panose="02000000000000000000" pitchFamily="2" charset="0"/>
              </a:defRPr>
            </a:lvl1pPr>
          </a:lstStyle>
          <a:p>
            <a:pPr lvl="0"/>
            <a:r>
              <a:rPr lang="en-GB" dirty="0"/>
              <a:t>Lorem ipsum</a:t>
            </a:r>
            <a:endParaRPr lang="en-PL" dirty="0"/>
          </a:p>
        </p:txBody>
      </p:sp>
    </p:spTree>
    <p:extLst>
      <p:ext uri="{BB962C8B-B14F-4D97-AF65-F5344CB8AC3E}">
        <p14:creationId xmlns:p14="http://schemas.microsoft.com/office/powerpoint/2010/main" val="310422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ziałowa 1">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925168DE-6534-124A-88E3-CE34E84C3AFD}"/>
              </a:ext>
            </a:extLst>
          </p:cNvPr>
          <p:cNvSpPr/>
          <p:nvPr userDrawn="1"/>
        </p:nvSpPr>
        <p:spPr>
          <a:xfrm>
            <a:off x="5235" y="0"/>
            <a:ext cx="20093940" cy="11040110"/>
          </a:xfrm>
          <a:custGeom>
            <a:avLst/>
            <a:gdLst/>
            <a:ahLst/>
            <a:cxnLst/>
            <a:rect l="l" t="t" r="r" b="b"/>
            <a:pathLst>
              <a:path w="20093940" h="11040110">
                <a:moveTo>
                  <a:pt x="20093629" y="0"/>
                </a:moveTo>
                <a:lnTo>
                  <a:pt x="0" y="0"/>
                </a:lnTo>
                <a:lnTo>
                  <a:pt x="0" y="11040114"/>
                </a:lnTo>
                <a:lnTo>
                  <a:pt x="20093629" y="11040114"/>
                </a:lnTo>
                <a:lnTo>
                  <a:pt x="20093629" y="0"/>
                </a:lnTo>
                <a:close/>
              </a:path>
            </a:pathLst>
          </a:custGeom>
          <a:solidFill>
            <a:srgbClr val="EF7D5B"/>
          </a:solidFill>
        </p:spPr>
        <p:txBody>
          <a:bodyPr wrap="square" lIns="0" tIns="0" rIns="0" bIns="0" rtlCol="0"/>
          <a:lstStyle/>
          <a:p>
            <a:endParaRPr dirty="0"/>
          </a:p>
        </p:txBody>
      </p:sp>
      <p:pic>
        <p:nvPicPr>
          <p:cNvPr id="9" name="Picture 8" descr="A black background with white text&#10;&#10;Description automatically generated with low confidence">
            <a:extLst>
              <a:ext uri="{FF2B5EF4-FFF2-40B4-BE49-F238E27FC236}">
                <a16:creationId xmlns:a16="http://schemas.microsoft.com/office/drawing/2014/main" id="{B1D0EE46-6C8D-9047-BADB-FC6BDE735A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90850" y="896570"/>
            <a:ext cx="3886200" cy="1079500"/>
          </a:xfrm>
          <a:prstGeom prst="rect">
            <a:avLst/>
          </a:prstGeom>
        </p:spPr>
      </p:pic>
      <p:cxnSp>
        <p:nvCxnSpPr>
          <p:cNvPr id="10" name="Straight Connector 9">
            <a:extLst>
              <a:ext uri="{FF2B5EF4-FFF2-40B4-BE49-F238E27FC236}">
                <a16:creationId xmlns:a16="http://schemas.microsoft.com/office/drawing/2014/main" id="{E217E43E-2FA0-8C42-BC82-07F25346E3A8}"/>
              </a:ext>
            </a:extLst>
          </p:cNvPr>
          <p:cNvCxnSpPr/>
          <p:nvPr userDrawn="1"/>
        </p:nvCxnSpPr>
        <p:spPr>
          <a:xfrm>
            <a:off x="2889250" y="1436320"/>
            <a:ext cx="1280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4260A8A6-A000-7E41-B97F-5540C12B8438}"/>
              </a:ext>
            </a:extLst>
          </p:cNvPr>
          <p:cNvSpPr>
            <a:spLocks noGrp="1"/>
          </p:cNvSpPr>
          <p:nvPr>
            <p:ph type="title" hasCustomPrompt="1"/>
          </p:nvPr>
        </p:nvSpPr>
        <p:spPr>
          <a:xfrm>
            <a:off x="1243806" y="2307172"/>
            <a:ext cx="17616487" cy="1533525"/>
          </a:xfrm>
        </p:spPr>
        <p:txBody>
          <a:bodyPr/>
          <a:lstStyle>
            <a:lvl1pPr>
              <a:defRPr b="0">
                <a:latin typeface="Franklin Gothic Demi" panose="020B0703020102020204" pitchFamily="34" charset="0"/>
              </a:defRPr>
            </a:lvl1pPr>
          </a:lstStyle>
          <a:p>
            <a:r>
              <a:rPr lang="pl-PL" dirty="0" err="1"/>
              <a:t>Headline</a:t>
            </a:r>
            <a:endParaRPr lang="en-PL" dirty="0"/>
          </a:p>
        </p:txBody>
      </p:sp>
      <p:sp>
        <p:nvSpPr>
          <p:cNvPr id="3" name="Text Placeholder 2">
            <a:extLst>
              <a:ext uri="{FF2B5EF4-FFF2-40B4-BE49-F238E27FC236}">
                <a16:creationId xmlns:a16="http://schemas.microsoft.com/office/drawing/2014/main" id="{3AEC3D6E-DFDD-9C45-9CB6-683CA4918B7D}"/>
              </a:ext>
            </a:extLst>
          </p:cNvPr>
          <p:cNvSpPr>
            <a:spLocks noGrp="1"/>
          </p:cNvSpPr>
          <p:nvPr>
            <p:ph type="body" sz="quarter" idx="10" hasCustomPrompt="1"/>
          </p:nvPr>
        </p:nvSpPr>
        <p:spPr>
          <a:xfrm>
            <a:off x="1243806" y="1247807"/>
            <a:ext cx="1493837" cy="377026"/>
          </a:xfrm>
        </p:spPr>
        <p:txBody>
          <a:bodyPr/>
          <a:lstStyle>
            <a:lvl1pPr>
              <a:defRPr sz="2450" b="0" i="0">
                <a:solidFill>
                  <a:schemeClr val="bg1"/>
                </a:solidFill>
                <a:latin typeface="Franklin Gothic Book" panose="020B0503020102020204" pitchFamily="34" charset="0"/>
                <a:ea typeface="Roboto Light" panose="02000000000000000000" pitchFamily="2" charset="0"/>
              </a:defRPr>
            </a:lvl1pPr>
          </a:lstStyle>
          <a:p>
            <a:pPr lvl="0"/>
            <a:r>
              <a:rPr lang="pl-PL" dirty="0"/>
              <a:t>PART</a:t>
            </a:r>
            <a:r>
              <a:rPr lang="en-GB" dirty="0"/>
              <a:t> 1</a:t>
            </a:r>
            <a:endParaRPr lang="en-PL" dirty="0"/>
          </a:p>
        </p:txBody>
      </p:sp>
    </p:spTree>
    <p:extLst>
      <p:ext uri="{BB962C8B-B14F-4D97-AF65-F5344CB8AC3E}">
        <p14:creationId xmlns:p14="http://schemas.microsoft.com/office/powerpoint/2010/main" val="91141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ziałowa 1">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925168DE-6534-124A-88E3-CE34E84C3AFD}"/>
              </a:ext>
            </a:extLst>
          </p:cNvPr>
          <p:cNvSpPr/>
          <p:nvPr userDrawn="1"/>
        </p:nvSpPr>
        <p:spPr>
          <a:xfrm>
            <a:off x="5235" y="0"/>
            <a:ext cx="20093940" cy="11040110"/>
          </a:xfrm>
          <a:custGeom>
            <a:avLst/>
            <a:gdLst/>
            <a:ahLst/>
            <a:cxnLst/>
            <a:rect l="l" t="t" r="r" b="b"/>
            <a:pathLst>
              <a:path w="20093940" h="11040110">
                <a:moveTo>
                  <a:pt x="20093629" y="0"/>
                </a:moveTo>
                <a:lnTo>
                  <a:pt x="0" y="0"/>
                </a:lnTo>
                <a:lnTo>
                  <a:pt x="0" y="11040114"/>
                </a:lnTo>
                <a:lnTo>
                  <a:pt x="20093629" y="11040114"/>
                </a:lnTo>
                <a:lnTo>
                  <a:pt x="20093629" y="0"/>
                </a:lnTo>
                <a:close/>
              </a:path>
            </a:pathLst>
          </a:custGeom>
          <a:solidFill>
            <a:schemeClr val="accent1"/>
          </a:solidFill>
        </p:spPr>
        <p:txBody>
          <a:bodyPr wrap="square" lIns="0" tIns="0" rIns="0" bIns="0" rtlCol="0"/>
          <a:lstStyle/>
          <a:p>
            <a:endParaRPr dirty="0"/>
          </a:p>
        </p:txBody>
      </p:sp>
      <p:pic>
        <p:nvPicPr>
          <p:cNvPr id="9" name="Picture 8" descr="A black background with white text&#10;&#10;Description automatically generated with low confidence">
            <a:extLst>
              <a:ext uri="{FF2B5EF4-FFF2-40B4-BE49-F238E27FC236}">
                <a16:creationId xmlns:a16="http://schemas.microsoft.com/office/drawing/2014/main" id="{B1D0EE46-6C8D-9047-BADB-FC6BDE735A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90850" y="896570"/>
            <a:ext cx="3886200" cy="1079500"/>
          </a:xfrm>
          <a:prstGeom prst="rect">
            <a:avLst/>
          </a:prstGeom>
        </p:spPr>
      </p:pic>
      <p:cxnSp>
        <p:nvCxnSpPr>
          <p:cNvPr id="10" name="Straight Connector 9">
            <a:extLst>
              <a:ext uri="{FF2B5EF4-FFF2-40B4-BE49-F238E27FC236}">
                <a16:creationId xmlns:a16="http://schemas.microsoft.com/office/drawing/2014/main" id="{E217E43E-2FA0-8C42-BC82-07F25346E3A8}"/>
              </a:ext>
            </a:extLst>
          </p:cNvPr>
          <p:cNvCxnSpPr/>
          <p:nvPr userDrawn="1"/>
        </p:nvCxnSpPr>
        <p:spPr>
          <a:xfrm>
            <a:off x="2889250" y="1436320"/>
            <a:ext cx="1280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4260A8A6-A000-7E41-B97F-5540C12B8438}"/>
              </a:ext>
            </a:extLst>
          </p:cNvPr>
          <p:cNvSpPr>
            <a:spLocks noGrp="1"/>
          </p:cNvSpPr>
          <p:nvPr>
            <p:ph type="title" hasCustomPrompt="1"/>
          </p:nvPr>
        </p:nvSpPr>
        <p:spPr>
          <a:xfrm>
            <a:off x="1243806" y="2307172"/>
            <a:ext cx="17616487" cy="1533525"/>
          </a:xfrm>
        </p:spPr>
        <p:txBody>
          <a:bodyPr/>
          <a:lstStyle>
            <a:lvl1pPr>
              <a:defRPr b="0">
                <a:latin typeface="Franklin Gothic Demi" panose="020B0703020102020204" pitchFamily="34" charset="0"/>
              </a:defRPr>
            </a:lvl1pPr>
          </a:lstStyle>
          <a:p>
            <a:r>
              <a:rPr lang="pl-PL" dirty="0" err="1"/>
              <a:t>Headline</a:t>
            </a:r>
            <a:endParaRPr lang="en-PL" dirty="0"/>
          </a:p>
        </p:txBody>
      </p:sp>
      <p:sp>
        <p:nvSpPr>
          <p:cNvPr id="3" name="Text Placeholder 2">
            <a:extLst>
              <a:ext uri="{FF2B5EF4-FFF2-40B4-BE49-F238E27FC236}">
                <a16:creationId xmlns:a16="http://schemas.microsoft.com/office/drawing/2014/main" id="{3AEC3D6E-DFDD-9C45-9CB6-683CA4918B7D}"/>
              </a:ext>
            </a:extLst>
          </p:cNvPr>
          <p:cNvSpPr>
            <a:spLocks noGrp="1"/>
          </p:cNvSpPr>
          <p:nvPr>
            <p:ph type="body" sz="quarter" idx="10" hasCustomPrompt="1"/>
          </p:nvPr>
        </p:nvSpPr>
        <p:spPr>
          <a:xfrm>
            <a:off x="1243806" y="1247807"/>
            <a:ext cx="1493837" cy="377026"/>
          </a:xfrm>
        </p:spPr>
        <p:txBody>
          <a:bodyPr/>
          <a:lstStyle>
            <a:lvl1pPr>
              <a:defRPr sz="2450" b="0" i="0">
                <a:solidFill>
                  <a:schemeClr val="bg1"/>
                </a:solidFill>
                <a:latin typeface="Franklin Gothic Book" panose="020B0503020102020204" pitchFamily="34" charset="0"/>
                <a:ea typeface="Roboto Light" panose="02000000000000000000" pitchFamily="2" charset="0"/>
              </a:defRPr>
            </a:lvl1pPr>
          </a:lstStyle>
          <a:p>
            <a:pPr lvl="0"/>
            <a:r>
              <a:rPr lang="pl-PL" dirty="0"/>
              <a:t>PART</a:t>
            </a:r>
            <a:r>
              <a:rPr lang="en-GB" dirty="0"/>
              <a:t> 1</a:t>
            </a:r>
            <a:endParaRPr lang="en-PL" dirty="0"/>
          </a:p>
        </p:txBody>
      </p:sp>
    </p:spTree>
    <p:extLst>
      <p:ext uri="{BB962C8B-B14F-4D97-AF65-F5344CB8AC3E}">
        <p14:creationId xmlns:p14="http://schemas.microsoft.com/office/powerpoint/2010/main" val="330508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ziałowa 1">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925168DE-6534-124A-88E3-CE34E84C3AFD}"/>
              </a:ext>
            </a:extLst>
          </p:cNvPr>
          <p:cNvSpPr/>
          <p:nvPr userDrawn="1"/>
        </p:nvSpPr>
        <p:spPr>
          <a:xfrm>
            <a:off x="5235" y="0"/>
            <a:ext cx="20093940" cy="11040110"/>
          </a:xfrm>
          <a:custGeom>
            <a:avLst/>
            <a:gdLst/>
            <a:ahLst/>
            <a:cxnLst/>
            <a:rect l="l" t="t" r="r" b="b"/>
            <a:pathLst>
              <a:path w="20093940" h="11040110">
                <a:moveTo>
                  <a:pt x="20093629" y="0"/>
                </a:moveTo>
                <a:lnTo>
                  <a:pt x="0" y="0"/>
                </a:lnTo>
                <a:lnTo>
                  <a:pt x="0" y="11040114"/>
                </a:lnTo>
                <a:lnTo>
                  <a:pt x="20093629" y="11040114"/>
                </a:lnTo>
                <a:lnTo>
                  <a:pt x="20093629" y="0"/>
                </a:lnTo>
                <a:close/>
              </a:path>
            </a:pathLst>
          </a:custGeom>
          <a:solidFill>
            <a:schemeClr val="accent3"/>
          </a:solidFill>
        </p:spPr>
        <p:txBody>
          <a:bodyPr wrap="square" lIns="0" tIns="0" rIns="0" bIns="0" rtlCol="0"/>
          <a:lstStyle/>
          <a:p>
            <a:endParaRPr dirty="0"/>
          </a:p>
        </p:txBody>
      </p:sp>
      <p:pic>
        <p:nvPicPr>
          <p:cNvPr id="9" name="Picture 8" descr="A black background with white text&#10;&#10;Description automatically generated with low confidence">
            <a:extLst>
              <a:ext uri="{FF2B5EF4-FFF2-40B4-BE49-F238E27FC236}">
                <a16:creationId xmlns:a16="http://schemas.microsoft.com/office/drawing/2014/main" id="{B1D0EE46-6C8D-9047-BADB-FC6BDE735A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90850" y="896570"/>
            <a:ext cx="3886200" cy="1079500"/>
          </a:xfrm>
          <a:prstGeom prst="rect">
            <a:avLst/>
          </a:prstGeom>
        </p:spPr>
      </p:pic>
      <p:cxnSp>
        <p:nvCxnSpPr>
          <p:cNvPr id="10" name="Straight Connector 9">
            <a:extLst>
              <a:ext uri="{FF2B5EF4-FFF2-40B4-BE49-F238E27FC236}">
                <a16:creationId xmlns:a16="http://schemas.microsoft.com/office/drawing/2014/main" id="{E217E43E-2FA0-8C42-BC82-07F25346E3A8}"/>
              </a:ext>
            </a:extLst>
          </p:cNvPr>
          <p:cNvCxnSpPr/>
          <p:nvPr userDrawn="1"/>
        </p:nvCxnSpPr>
        <p:spPr>
          <a:xfrm>
            <a:off x="2889250" y="1436320"/>
            <a:ext cx="1280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4260A8A6-A000-7E41-B97F-5540C12B8438}"/>
              </a:ext>
            </a:extLst>
          </p:cNvPr>
          <p:cNvSpPr>
            <a:spLocks noGrp="1"/>
          </p:cNvSpPr>
          <p:nvPr>
            <p:ph type="title" hasCustomPrompt="1"/>
          </p:nvPr>
        </p:nvSpPr>
        <p:spPr>
          <a:xfrm>
            <a:off x="1243806" y="2307172"/>
            <a:ext cx="17616487" cy="1533525"/>
          </a:xfrm>
        </p:spPr>
        <p:txBody>
          <a:bodyPr/>
          <a:lstStyle>
            <a:lvl1pPr>
              <a:defRPr b="0">
                <a:latin typeface="Franklin Gothic Demi" panose="020B0703020102020204" pitchFamily="34" charset="0"/>
              </a:defRPr>
            </a:lvl1pPr>
          </a:lstStyle>
          <a:p>
            <a:r>
              <a:rPr lang="pl-PL" dirty="0" err="1"/>
              <a:t>Headline</a:t>
            </a:r>
            <a:endParaRPr lang="en-PL" dirty="0"/>
          </a:p>
        </p:txBody>
      </p:sp>
      <p:sp>
        <p:nvSpPr>
          <p:cNvPr id="3" name="Text Placeholder 2">
            <a:extLst>
              <a:ext uri="{FF2B5EF4-FFF2-40B4-BE49-F238E27FC236}">
                <a16:creationId xmlns:a16="http://schemas.microsoft.com/office/drawing/2014/main" id="{3AEC3D6E-DFDD-9C45-9CB6-683CA4918B7D}"/>
              </a:ext>
            </a:extLst>
          </p:cNvPr>
          <p:cNvSpPr>
            <a:spLocks noGrp="1"/>
          </p:cNvSpPr>
          <p:nvPr>
            <p:ph type="body" sz="quarter" idx="10" hasCustomPrompt="1"/>
          </p:nvPr>
        </p:nvSpPr>
        <p:spPr>
          <a:xfrm>
            <a:off x="1243806" y="1247807"/>
            <a:ext cx="1493837" cy="377026"/>
          </a:xfrm>
        </p:spPr>
        <p:txBody>
          <a:bodyPr/>
          <a:lstStyle>
            <a:lvl1pPr>
              <a:defRPr sz="2450" b="0" i="0">
                <a:solidFill>
                  <a:schemeClr val="bg1"/>
                </a:solidFill>
                <a:latin typeface="Franklin Gothic Book" panose="020B0503020102020204" pitchFamily="34" charset="0"/>
                <a:ea typeface="Roboto Light" panose="02000000000000000000" pitchFamily="2" charset="0"/>
              </a:defRPr>
            </a:lvl1pPr>
          </a:lstStyle>
          <a:p>
            <a:pPr lvl="0"/>
            <a:r>
              <a:rPr lang="pl-PL" dirty="0"/>
              <a:t>PART</a:t>
            </a:r>
            <a:r>
              <a:rPr lang="en-GB" dirty="0"/>
              <a:t> 1</a:t>
            </a:r>
            <a:endParaRPr lang="en-PL" dirty="0"/>
          </a:p>
        </p:txBody>
      </p:sp>
    </p:spTree>
    <p:extLst>
      <p:ext uri="{BB962C8B-B14F-4D97-AF65-F5344CB8AC3E}">
        <p14:creationId xmlns:p14="http://schemas.microsoft.com/office/powerpoint/2010/main" val="324859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wa 1">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638FE30E-B013-8E46-AF47-119713EE1D6D}"/>
              </a:ext>
            </a:extLst>
          </p:cNvPr>
          <p:cNvSpPr/>
          <p:nvPr userDrawn="1"/>
        </p:nvSpPr>
        <p:spPr>
          <a:xfrm>
            <a:off x="0" y="11040114"/>
            <a:ext cx="20104099" cy="268442"/>
          </a:xfrm>
          <a:prstGeom prst="rect">
            <a:avLst/>
          </a:prstGeom>
          <a:blipFill>
            <a:blip r:embed="rId2" cstate="print"/>
            <a:stretch>
              <a:fillRect/>
            </a:stretch>
          </a:blipFill>
        </p:spPr>
        <p:txBody>
          <a:bodyPr wrap="square" lIns="0" tIns="0" rIns="0" bIns="0" rtlCol="0"/>
          <a:lstStyle/>
          <a:p>
            <a:endParaRPr/>
          </a:p>
        </p:txBody>
      </p:sp>
      <p:grpSp>
        <p:nvGrpSpPr>
          <p:cNvPr id="10" name="object 6">
            <a:extLst>
              <a:ext uri="{FF2B5EF4-FFF2-40B4-BE49-F238E27FC236}">
                <a16:creationId xmlns:a16="http://schemas.microsoft.com/office/drawing/2014/main" id="{7B32E5E3-70B4-0049-93A2-81D4489F1C2E}"/>
              </a:ext>
            </a:extLst>
          </p:cNvPr>
          <p:cNvGrpSpPr/>
          <p:nvPr userDrawn="1"/>
        </p:nvGrpSpPr>
        <p:grpSpPr>
          <a:xfrm>
            <a:off x="0" y="363553"/>
            <a:ext cx="1183613" cy="136525"/>
            <a:chOff x="0" y="691099"/>
            <a:chExt cx="1183613" cy="136525"/>
          </a:xfrm>
        </p:grpSpPr>
        <p:sp>
          <p:nvSpPr>
            <p:cNvPr id="12" name="object 8">
              <a:extLst>
                <a:ext uri="{FF2B5EF4-FFF2-40B4-BE49-F238E27FC236}">
                  <a16:creationId xmlns:a16="http://schemas.microsoft.com/office/drawing/2014/main" id="{846F3154-42FD-7043-9A10-E0A8D19864D4}"/>
                </a:ext>
              </a:extLst>
            </p:cNvPr>
            <p:cNvSpPr/>
            <p:nvPr/>
          </p:nvSpPr>
          <p:spPr>
            <a:xfrm>
              <a:off x="0" y="751306"/>
              <a:ext cx="1115695" cy="0"/>
            </a:xfrm>
            <a:custGeom>
              <a:avLst/>
              <a:gdLst/>
              <a:ahLst/>
              <a:cxnLst/>
              <a:rect l="l" t="t" r="r" b="b"/>
              <a:pathLst>
                <a:path w="1115695">
                  <a:moveTo>
                    <a:pt x="1115149" y="0"/>
                  </a:moveTo>
                  <a:lnTo>
                    <a:pt x="0" y="0"/>
                  </a:lnTo>
                </a:path>
              </a:pathLst>
            </a:custGeom>
            <a:ln w="15706">
              <a:solidFill>
                <a:srgbClr val="FFFFFF"/>
              </a:solidFill>
            </a:ln>
          </p:spPr>
          <p:txBody>
            <a:bodyPr wrap="square" lIns="0" tIns="0" rIns="0" bIns="0" rtlCol="0"/>
            <a:lstStyle/>
            <a:p>
              <a:endParaRPr/>
            </a:p>
          </p:txBody>
        </p:sp>
        <p:sp>
          <p:nvSpPr>
            <p:cNvPr id="13" name="object 9">
              <a:extLst>
                <a:ext uri="{FF2B5EF4-FFF2-40B4-BE49-F238E27FC236}">
                  <a16:creationId xmlns:a16="http://schemas.microsoft.com/office/drawing/2014/main" id="{80E0E24D-72FA-294E-B61B-40FC66DC8FED}"/>
                </a:ext>
              </a:extLst>
            </p:cNvPr>
            <p:cNvSpPr/>
            <p:nvPr/>
          </p:nvSpPr>
          <p:spPr>
            <a:xfrm>
              <a:off x="1047088" y="691099"/>
              <a:ext cx="136525" cy="136525"/>
            </a:xfrm>
            <a:custGeom>
              <a:avLst/>
              <a:gdLst/>
              <a:ahLst/>
              <a:cxnLst/>
              <a:rect l="l" t="t" r="r" b="b"/>
              <a:pathLst>
                <a:path w="136525" h="136525">
                  <a:moveTo>
                    <a:pt x="136121" y="0"/>
                  </a:moveTo>
                  <a:lnTo>
                    <a:pt x="0" y="0"/>
                  </a:lnTo>
                  <a:lnTo>
                    <a:pt x="0" y="136121"/>
                  </a:lnTo>
                  <a:lnTo>
                    <a:pt x="136121" y="136121"/>
                  </a:lnTo>
                  <a:lnTo>
                    <a:pt x="136121" y="0"/>
                  </a:lnTo>
                  <a:close/>
                </a:path>
              </a:pathLst>
            </a:custGeom>
            <a:solidFill>
              <a:srgbClr val="FFFFFF"/>
            </a:solidFill>
          </p:spPr>
          <p:txBody>
            <a:bodyPr wrap="square" lIns="0" tIns="0" rIns="0" bIns="0" rtlCol="0"/>
            <a:lstStyle/>
            <a:p>
              <a:endParaRPr/>
            </a:p>
          </p:txBody>
        </p:sp>
      </p:grpSp>
      <p:pic>
        <p:nvPicPr>
          <p:cNvPr id="15" name="Picture 14" descr="A black background with white text&#10;&#10;Description automatically generated with low confidence">
            <a:extLst>
              <a:ext uri="{FF2B5EF4-FFF2-40B4-BE49-F238E27FC236}">
                <a16:creationId xmlns:a16="http://schemas.microsoft.com/office/drawing/2014/main" id="{99DF1B57-144A-F54E-A71B-E10A28F31A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14650" y="151349"/>
            <a:ext cx="3886200" cy="1079500"/>
          </a:xfrm>
          <a:prstGeom prst="rect">
            <a:avLst/>
          </a:prstGeom>
        </p:spPr>
      </p:pic>
      <p:sp>
        <p:nvSpPr>
          <p:cNvPr id="19" name="Text Placeholder 18">
            <a:extLst>
              <a:ext uri="{FF2B5EF4-FFF2-40B4-BE49-F238E27FC236}">
                <a16:creationId xmlns:a16="http://schemas.microsoft.com/office/drawing/2014/main" id="{D1BC553E-A15B-334B-81D1-8E507B45AF48}"/>
              </a:ext>
            </a:extLst>
          </p:cNvPr>
          <p:cNvSpPr>
            <a:spLocks noGrp="1"/>
          </p:cNvSpPr>
          <p:nvPr>
            <p:ph type="body" sz="quarter" idx="12" hasCustomPrompt="1"/>
          </p:nvPr>
        </p:nvSpPr>
        <p:spPr>
          <a:xfrm>
            <a:off x="1495108" y="4490385"/>
            <a:ext cx="8027034" cy="1131079"/>
          </a:xfrm>
        </p:spPr>
        <p:txBody>
          <a:bodyPr/>
          <a:lstStyle>
            <a:lvl1pPr>
              <a:defRPr sz="2450" b="0" i="0">
                <a:solidFill>
                  <a:schemeClr val="tx2"/>
                </a:solidFill>
                <a:latin typeface="Franklin Gothic Demi" panose="020B0703020102020204" pitchFamily="34" charset="0"/>
                <a:ea typeface="Roboto" panose="02000000000000000000"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adipscing</a:t>
            </a:r>
            <a:r>
              <a:rPr lang="en-GB" dirty="0"/>
              <a:t> </a:t>
            </a:r>
            <a:r>
              <a:rPr lang="en-GB" dirty="0" err="1"/>
              <a:t>elit</a:t>
            </a:r>
            <a:r>
              <a:rPr lang="en-GB" dirty="0"/>
              <a:t>. In </a:t>
            </a:r>
            <a:r>
              <a:rPr lang="en-GB" dirty="0" err="1"/>
              <a:t>commondo</a:t>
            </a:r>
            <a:r>
              <a:rPr lang="en-GB" dirty="0"/>
              <a:t> </a:t>
            </a:r>
            <a:r>
              <a:rPr lang="en-GB" dirty="0" err="1"/>
              <a:t>velit</a:t>
            </a:r>
            <a:r>
              <a:rPr lang="en-GB" dirty="0"/>
              <a:t> id Bibendum </a:t>
            </a:r>
            <a:r>
              <a:rPr lang="en-GB" dirty="0" err="1"/>
              <a:t>ultricies</a:t>
            </a:r>
            <a:r>
              <a:rPr lang="en-GB" dirty="0"/>
              <a:t>. </a:t>
            </a:r>
            <a:r>
              <a:rPr lang="en-GB" dirty="0" err="1"/>
              <a:t>Nulla</a:t>
            </a:r>
            <a:r>
              <a:rPr lang="en-GB" dirty="0"/>
              <a:t> ac </a:t>
            </a:r>
            <a:r>
              <a:rPr lang="en-GB" dirty="0" err="1"/>
              <a:t>massa</a:t>
            </a:r>
            <a:r>
              <a:rPr lang="en-GB" dirty="0"/>
              <a:t> et libero convallis </a:t>
            </a:r>
            <a:r>
              <a:rPr lang="en-GB" dirty="0" err="1"/>
              <a:t>interdum</a:t>
            </a:r>
            <a:r>
              <a:rPr lang="en-GB" dirty="0"/>
              <a:t>.</a:t>
            </a:r>
            <a:endParaRPr lang="en-PL" dirty="0"/>
          </a:p>
        </p:txBody>
      </p:sp>
      <p:sp>
        <p:nvSpPr>
          <p:cNvPr id="22" name="Text Placeholder 21">
            <a:extLst>
              <a:ext uri="{FF2B5EF4-FFF2-40B4-BE49-F238E27FC236}">
                <a16:creationId xmlns:a16="http://schemas.microsoft.com/office/drawing/2014/main" id="{B5478EEC-FD3C-AD48-81D0-5FE684E01957}"/>
              </a:ext>
            </a:extLst>
          </p:cNvPr>
          <p:cNvSpPr>
            <a:spLocks noGrp="1"/>
          </p:cNvSpPr>
          <p:nvPr>
            <p:ph type="body" sz="quarter" idx="13" hasCustomPrompt="1"/>
          </p:nvPr>
        </p:nvSpPr>
        <p:spPr>
          <a:xfrm>
            <a:off x="1495425" y="6115049"/>
            <a:ext cx="8026400" cy="2582653"/>
          </a:xfrm>
        </p:spPr>
        <p:txBody>
          <a:bodyPr/>
          <a:lstStyle>
            <a:lvl1pPr>
              <a:defRPr sz="2450" b="0" i="0">
                <a:solidFill>
                  <a:schemeClr val="tx2"/>
                </a:solidFill>
                <a:latin typeface="Franklin Gothic Book" panose="020B0503020102020204" pitchFamily="34" charset="0"/>
                <a:ea typeface="Roboto Light" panose="02000000000000000000" pitchFamily="2" charset="0"/>
              </a:defRPr>
            </a:lvl1pPr>
          </a:lstStyle>
          <a:p>
            <a:pPr lvl="0"/>
            <a:r>
              <a:rPr lang="en-GB" dirty="0"/>
              <a:t>Lorem ipsum</a:t>
            </a:r>
            <a:endParaRPr lang="en-PL" dirty="0"/>
          </a:p>
        </p:txBody>
      </p:sp>
      <p:sp>
        <p:nvSpPr>
          <p:cNvPr id="23" name="Text Placeholder 21">
            <a:extLst>
              <a:ext uri="{FF2B5EF4-FFF2-40B4-BE49-F238E27FC236}">
                <a16:creationId xmlns:a16="http://schemas.microsoft.com/office/drawing/2014/main" id="{56F483CC-98BE-5E46-B1EF-19459A160F81}"/>
              </a:ext>
            </a:extLst>
          </p:cNvPr>
          <p:cNvSpPr>
            <a:spLocks noGrp="1"/>
          </p:cNvSpPr>
          <p:nvPr>
            <p:ph type="body" sz="quarter" idx="14" hasCustomPrompt="1"/>
          </p:nvPr>
        </p:nvSpPr>
        <p:spPr>
          <a:xfrm>
            <a:off x="10094302" y="4479680"/>
            <a:ext cx="8026400" cy="4218022"/>
          </a:xfrm>
        </p:spPr>
        <p:txBody>
          <a:bodyPr/>
          <a:lstStyle>
            <a:lvl1pPr>
              <a:defRPr sz="2450" b="0" i="0">
                <a:solidFill>
                  <a:schemeClr val="tx2"/>
                </a:solidFill>
                <a:latin typeface="Franklin Gothic Book" panose="020B0503020102020204" pitchFamily="34" charset="0"/>
                <a:ea typeface="Roboto Light" panose="02000000000000000000" pitchFamily="2" charset="0"/>
              </a:defRPr>
            </a:lvl1pPr>
          </a:lstStyle>
          <a:p>
            <a:pPr lvl="0"/>
            <a:r>
              <a:rPr lang="en-GB" dirty="0"/>
              <a:t>Lorem ipsum</a:t>
            </a:r>
            <a:endParaRPr lang="en-PL" dirty="0"/>
          </a:p>
        </p:txBody>
      </p:sp>
      <p:grpSp>
        <p:nvGrpSpPr>
          <p:cNvPr id="14" name="object 6">
            <a:extLst>
              <a:ext uri="{FF2B5EF4-FFF2-40B4-BE49-F238E27FC236}">
                <a16:creationId xmlns:a16="http://schemas.microsoft.com/office/drawing/2014/main" id="{346964FC-0C42-47BC-8B27-EBAC388E3D51}"/>
              </a:ext>
            </a:extLst>
          </p:cNvPr>
          <p:cNvGrpSpPr/>
          <p:nvPr userDrawn="1"/>
        </p:nvGrpSpPr>
        <p:grpSpPr>
          <a:xfrm>
            <a:off x="-7937" y="0"/>
            <a:ext cx="20107275" cy="1414145"/>
            <a:chOff x="-7937" y="0"/>
            <a:chExt cx="20107275" cy="1414145"/>
          </a:xfrm>
        </p:grpSpPr>
        <p:sp>
          <p:nvSpPr>
            <p:cNvPr id="16" name="object 7">
              <a:extLst>
                <a:ext uri="{FF2B5EF4-FFF2-40B4-BE49-F238E27FC236}">
                  <a16:creationId xmlns:a16="http://schemas.microsoft.com/office/drawing/2014/main" id="{D2B0EAD3-DDA9-4209-8392-ED9E10BFD5CA}"/>
                </a:ext>
              </a:extLst>
            </p:cNvPr>
            <p:cNvSpPr/>
            <p:nvPr/>
          </p:nvSpPr>
          <p:spPr>
            <a:xfrm>
              <a:off x="5235" y="0"/>
              <a:ext cx="20093940" cy="1414145"/>
            </a:xfrm>
            <a:custGeom>
              <a:avLst/>
              <a:gdLst/>
              <a:ahLst/>
              <a:cxnLst/>
              <a:rect l="l" t="t" r="r" b="b"/>
              <a:pathLst>
                <a:path w="20093940" h="1414145">
                  <a:moveTo>
                    <a:pt x="20093629" y="0"/>
                  </a:moveTo>
                  <a:lnTo>
                    <a:pt x="0" y="0"/>
                  </a:lnTo>
                  <a:lnTo>
                    <a:pt x="0" y="1413569"/>
                  </a:lnTo>
                  <a:lnTo>
                    <a:pt x="20093629" y="1413569"/>
                  </a:lnTo>
                  <a:lnTo>
                    <a:pt x="20093629" y="0"/>
                  </a:lnTo>
                  <a:close/>
                </a:path>
              </a:pathLst>
            </a:custGeom>
            <a:solidFill>
              <a:srgbClr val="15767F"/>
            </a:solidFill>
          </p:spPr>
          <p:txBody>
            <a:bodyPr wrap="square" lIns="0" tIns="0" rIns="0" bIns="0" rtlCol="0"/>
            <a:lstStyle/>
            <a:p>
              <a:endParaRPr/>
            </a:p>
          </p:txBody>
        </p:sp>
        <p:sp>
          <p:nvSpPr>
            <p:cNvPr id="17" name="object 8">
              <a:extLst>
                <a:ext uri="{FF2B5EF4-FFF2-40B4-BE49-F238E27FC236}">
                  <a16:creationId xmlns:a16="http://schemas.microsoft.com/office/drawing/2014/main" id="{9E6232A4-CAEF-4EC5-B905-F6E64303FD0F}"/>
                </a:ext>
              </a:extLst>
            </p:cNvPr>
            <p:cNvSpPr/>
            <p:nvPr/>
          </p:nvSpPr>
          <p:spPr>
            <a:xfrm>
              <a:off x="0" y="751306"/>
              <a:ext cx="1115695" cy="0"/>
            </a:xfrm>
            <a:custGeom>
              <a:avLst/>
              <a:gdLst/>
              <a:ahLst/>
              <a:cxnLst/>
              <a:rect l="l" t="t" r="r" b="b"/>
              <a:pathLst>
                <a:path w="1115695">
                  <a:moveTo>
                    <a:pt x="1115149" y="0"/>
                  </a:moveTo>
                  <a:lnTo>
                    <a:pt x="0" y="0"/>
                  </a:lnTo>
                </a:path>
              </a:pathLst>
            </a:custGeom>
            <a:ln w="15706">
              <a:solidFill>
                <a:srgbClr val="FFFFFF"/>
              </a:solidFill>
            </a:ln>
          </p:spPr>
          <p:txBody>
            <a:bodyPr wrap="square" lIns="0" tIns="0" rIns="0" bIns="0" rtlCol="0"/>
            <a:lstStyle/>
            <a:p>
              <a:endParaRPr/>
            </a:p>
          </p:txBody>
        </p:sp>
        <p:sp>
          <p:nvSpPr>
            <p:cNvPr id="18" name="object 9">
              <a:extLst>
                <a:ext uri="{FF2B5EF4-FFF2-40B4-BE49-F238E27FC236}">
                  <a16:creationId xmlns:a16="http://schemas.microsoft.com/office/drawing/2014/main" id="{430EF025-BBA4-4AD0-9642-126EAFFE4208}"/>
                </a:ext>
              </a:extLst>
            </p:cNvPr>
            <p:cNvSpPr/>
            <p:nvPr/>
          </p:nvSpPr>
          <p:spPr>
            <a:xfrm>
              <a:off x="1047088" y="691099"/>
              <a:ext cx="136525" cy="136525"/>
            </a:xfrm>
            <a:custGeom>
              <a:avLst/>
              <a:gdLst/>
              <a:ahLst/>
              <a:cxnLst/>
              <a:rect l="l" t="t" r="r" b="b"/>
              <a:pathLst>
                <a:path w="136525" h="136525">
                  <a:moveTo>
                    <a:pt x="136121" y="0"/>
                  </a:moveTo>
                  <a:lnTo>
                    <a:pt x="0" y="0"/>
                  </a:lnTo>
                  <a:lnTo>
                    <a:pt x="0" y="136121"/>
                  </a:lnTo>
                  <a:lnTo>
                    <a:pt x="136121" y="136121"/>
                  </a:lnTo>
                  <a:lnTo>
                    <a:pt x="136121" y="0"/>
                  </a:lnTo>
                  <a:close/>
                </a:path>
              </a:pathLst>
            </a:custGeom>
            <a:solidFill>
              <a:srgbClr val="FFFFFF"/>
            </a:solidFill>
          </p:spPr>
          <p:txBody>
            <a:bodyPr wrap="square" lIns="0" tIns="0" rIns="0" bIns="0" rtlCol="0"/>
            <a:lstStyle/>
            <a:p>
              <a:endParaRPr/>
            </a:p>
          </p:txBody>
        </p:sp>
      </p:grpSp>
      <p:pic>
        <p:nvPicPr>
          <p:cNvPr id="20" name="Picture 14" descr="A black background with white text&#10;&#10;Description automatically generated with low confidence">
            <a:extLst>
              <a:ext uri="{FF2B5EF4-FFF2-40B4-BE49-F238E27FC236}">
                <a16:creationId xmlns:a16="http://schemas.microsoft.com/office/drawing/2014/main" id="{D1F4EA96-AC37-4CED-BFA3-85D4FB29EB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14650" y="151349"/>
            <a:ext cx="3886200" cy="1079500"/>
          </a:xfrm>
          <a:prstGeom prst="rect">
            <a:avLst/>
          </a:prstGeom>
        </p:spPr>
      </p:pic>
      <p:sp>
        <p:nvSpPr>
          <p:cNvPr id="25" name="Text Placeholder 2">
            <a:extLst>
              <a:ext uri="{FF2B5EF4-FFF2-40B4-BE49-F238E27FC236}">
                <a16:creationId xmlns:a16="http://schemas.microsoft.com/office/drawing/2014/main" id="{31922B13-5A4A-463C-B33A-E9004A6D6E48}"/>
              </a:ext>
            </a:extLst>
          </p:cNvPr>
          <p:cNvSpPr>
            <a:spLocks noGrp="1"/>
          </p:cNvSpPr>
          <p:nvPr>
            <p:ph type="body" sz="quarter" idx="10" hasCustomPrompt="1"/>
          </p:nvPr>
        </p:nvSpPr>
        <p:spPr>
          <a:xfrm>
            <a:off x="1518065" y="562793"/>
            <a:ext cx="1546225" cy="377026"/>
          </a:xfrm>
        </p:spPr>
        <p:txBody>
          <a:bodyPr/>
          <a:lstStyle>
            <a:lvl1pPr>
              <a:defRPr sz="2450" b="0" i="0">
                <a:solidFill>
                  <a:schemeClr val="bg1"/>
                </a:solidFill>
                <a:latin typeface="Franklin Gothic Book" panose="020B0503020102020204" pitchFamily="34" charset="0"/>
                <a:ea typeface="Roboto Light" panose="02000000000000000000" pitchFamily="2" charset="0"/>
              </a:defRPr>
            </a:lvl1pPr>
          </a:lstStyle>
          <a:p>
            <a:pPr lvl="0"/>
            <a:r>
              <a:rPr lang="pl-PL" dirty="0"/>
              <a:t>PART</a:t>
            </a:r>
            <a:r>
              <a:rPr lang="en-GB" dirty="0"/>
              <a:t> 1</a:t>
            </a:r>
            <a:endParaRPr lang="en-PL" dirty="0"/>
          </a:p>
        </p:txBody>
      </p:sp>
      <p:sp>
        <p:nvSpPr>
          <p:cNvPr id="26" name="Text Placeholder 4">
            <a:extLst>
              <a:ext uri="{FF2B5EF4-FFF2-40B4-BE49-F238E27FC236}">
                <a16:creationId xmlns:a16="http://schemas.microsoft.com/office/drawing/2014/main" id="{8D332B69-481F-47E1-B26F-1D706CB76D7D}"/>
              </a:ext>
            </a:extLst>
          </p:cNvPr>
          <p:cNvSpPr>
            <a:spLocks noGrp="1"/>
          </p:cNvSpPr>
          <p:nvPr>
            <p:ph type="body" sz="quarter" idx="11" hasCustomPrompt="1"/>
          </p:nvPr>
        </p:nvSpPr>
        <p:spPr>
          <a:xfrm>
            <a:off x="3064290" y="562793"/>
            <a:ext cx="2590800" cy="377026"/>
          </a:xfrm>
        </p:spPr>
        <p:txBody>
          <a:bodyPr/>
          <a:lstStyle>
            <a:lvl1pPr>
              <a:defRPr sz="2450" b="0">
                <a:solidFill>
                  <a:schemeClr val="bg1"/>
                </a:solidFill>
                <a:latin typeface="Franklin Gothic Demi" panose="020B0703020102020204" pitchFamily="34" charset="0"/>
                <a:ea typeface="Roboto" panose="02000000000000000000" pitchFamily="2" charset="0"/>
              </a:defRPr>
            </a:lvl1pPr>
          </a:lstStyle>
          <a:p>
            <a:pPr lvl="0"/>
            <a:r>
              <a:rPr lang="en-GB" dirty="0"/>
              <a:t>LOREM IPSUM</a:t>
            </a:r>
            <a:endParaRPr lang="en-PL" dirty="0"/>
          </a:p>
        </p:txBody>
      </p:sp>
    </p:spTree>
    <p:extLst>
      <p:ext uri="{BB962C8B-B14F-4D97-AF65-F5344CB8AC3E}">
        <p14:creationId xmlns:p14="http://schemas.microsoft.com/office/powerpoint/2010/main" val="86955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kstowa 1">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638FE30E-B013-8E46-AF47-119713EE1D6D}"/>
              </a:ext>
            </a:extLst>
          </p:cNvPr>
          <p:cNvSpPr/>
          <p:nvPr userDrawn="1"/>
        </p:nvSpPr>
        <p:spPr>
          <a:xfrm>
            <a:off x="0" y="11040114"/>
            <a:ext cx="20104099" cy="268442"/>
          </a:xfrm>
          <a:prstGeom prst="rect">
            <a:avLst/>
          </a:prstGeom>
          <a:blipFill>
            <a:blip r:embed="rId2" cstate="print"/>
            <a:stretch>
              <a:fillRect/>
            </a:stretch>
          </a:blipFill>
        </p:spPr>
        <p:txBody>
          <a:bodyPr wrap="square" lIns="0" tIns="0" rIns="0" bIns="0" rtlCol="0"/>
          <a:lstStyle/>
          <a:p>
            <a:endParaRPr/>
          </a:p>
        </p:txBody>
      </p:sp>
      <p:grpSp>
        <p:nvGrpSpPr>
          <p:cNvPr id="10" name="object 6">
            <a:extLst>
              <a:ext uri="{FF2B5EF4-FFF2-40B4-BE49-F238E27FC236}">
                <a16:creationId xmlns:a16="http://schemas.microsoft.com/office/drawing/2014/main" id="{7B32E5E3-70B4-0049-93A2-81D4489F1C2E}"/>
              </a:ext>
            </a:extLst>
          </p:cNvPr>
          <p:cNvGrpSpPr/>
          <p:nvPr userDrawn="1"/>
        </p:nvGrpSpPr>
        <p:grpSpPr>
          <a:xfrm>
            <a:off x="-7937" y="0"/>
            <a:ext cx="20107275" cy="1414145"/>
            <a:chOff x="-7937" y="0"/>
            <a:chExt cx="20107275" cy="1414145"/>
          </a:xfrm>
        </p:grpSpPr>
        <p:sp>
          <p:nvSpPr>
            <p:cNvPr id="11" name="object 7">
              <a:extLst>
                <a:ext uri="{FF2B5EF4-FFF2-40B4-BE49-F238E27FC236}">
                  <a16:creationId xmlns:a16="http://schemas.microsoft.com/office/drawing/2014/main" id="{AC53CF06-7385-8146-8E17-2A353802D062}"/>
                </a:ext>
              </a:extLst>
            </p:cNvPr>
            <p:cNvSpPr/>
            <p:nvPr/>
          </p:nvSpPr>
          <p:spPr>
            <a:xfrm>
              <a:off x="5235" y="0"/>
              <a:ext cx="20093940" cy="1414145"/>
            </a:xfrm>
            <a:custGeom>
              <a:avLst/>
              <a:gdLst/>
              <a:ahLst/>
              <a:cxnLst/>
              <a:rect l="l" t="t" r="r" b="b"/>
              <a:pathLst>
                <a:path w="20093940" h="1414145">
                  <a:moveTo>
                    <a:pt x="20093629" y="0"/>
                  </a:moveTo>
                  <a:lnTo>
                    <a:pt x="0" y="0"/>
                  </a:lnTo>
                  <a:lnTo>
                    <a:pt x="0" y="1413569"/>
                  </a:lnTo>
                  <a:lnTo>
                    <a:pt x="20093629" y="1413569"/>
                  </a:lnTo>
                  <a:lnTo>
                    <a:pt x="20093629" y="0"/>
                  </a:lnTo>
                  <a:close/>
                </a:path>
              </a:pathLst>
            </a:custGeom>
            <a:solidFill>
              <a:srgbClr val="15767F"/>
            </a:solidFill>
          </p:spPr>
          <p:txBody>
            <a:bodyPr wrap="square" lIns="0" tIns="0" rIns="0" bIns="0" rtlCol="0"/>
            <a:lstStyle/>
            <a:p>
              <a:endParaRPr/>
            </a:p>
          </p:txBody>
        </p:sp>
        <p:sp>
          <p:nvSpPr>
            <p:cNvPr id="12" name="object 8">
              <a:extLst>
                <a:ext uri="{FF2B5EF4-FFF2-40B4-BE49-F238E27FC236}">
                  <a16:creationId xmlns:a16="http://schemas.microsoft.com/office/drawing/2014/main" id="{846F3154-42FD-7043-9A10-E0A8D19864D4}"/>
                </a:ext>
              </a:extLst>
            </p:cNvPr>
            <p:cNvSpPr/>
            <p:nvPr/>
          </p:nvSpPr>
          <p:spPr>
            <a:xfrm>
              <a:off x="0" y="751306"/>
              <a:ext cx="1115695" cy="0"/>
            </a:xfrm>
            <a:custGeom>
              <a:avLst/>
              <a:gdLst/>
              <a:ahLst/>
              <a:cxnLst/>
              <a:rect l="l" t="t" r="r" b="b"/>
              <a:pathLst>
                <a:path w="1115695">
                  <a:moveTo>
                    <a:pt x="1115149" y="0"/>
                  </a:moveTo>
                  <a:lnTo>
                    <a:pt x="0" y="0"/>
                  </a:lnTo>
                </a:path>
              </a:pathLst>
            </a:custGeom>
            <a:ln w="15706">
              <a:solidFill>
                <a:srgbClr val="FFFFFF"/>
              </a:solidFill>
            </a:ln>
          </p:spPr>
          <p:txBody>
            <a:bodyPr wrap="square" lIns="0" tIns="0" rIns="0" bIns="0" rtlCol="0"/>
            <a:lstStyle/>
            <a:p>
              <a:endParaRPr/>
            </a:p>
          </p:txBody>
        </p:sp>
        <p:sp>
          <p:nvSpPr>
            <p:cNvPr id="13" name="object 9">
              <a:extLst>
                <a:ext uri="{FF2B5EF4-FFF2-40B4-BE49-F238E27FC236}">
                  <a16:creationId xmlns:a16="http://schemas.microsoft.com/office/drawing/2014/main" id="{80E0E24D-72FA-294E-B61B-40FC66DC8FED}"/>
                </a:ext>
              </a:extLst>
            </p:cNvPr>
            <p:cNvSpPr/>
            <p:nvPr/>
          </p:nvSpPr>
          <p:spPr>
            <a:xfrm>
              <a:off x="1047088" y="691099"/>
              <a:ext cx="136525" cy="136525"/>
            </a:xfrm>
            <a:custGeom>
              <a:avLst/>
              <a:gdLst/>
              <a:ahLst/>
              <a:cxnLst/>
              <a:rect l="l" t="t" r="r" b="b"/>
              <a:pathLst>
                <a:path w="136525" h="136525">
                  <a:moveTo>
                    <a:pt x="136121" y="0"/>
                  </a:moveTo>
                  <a:lnTo>
                    <a:pt x="0" y="0"/>
                  </a:lnTo>
                  <a:lnTo>
                    <a:pt x="0" y="136121"/>
                  </a:lnTo>
                  <a:lnTo>
                    <a:pt x="136121" y="136121"/>
                  </a:lnTo>
                  <a:lnTo>
                    <a:pt x="136121" y="0"/>
                  </a:lnTo>
                  <a:close/>
                </a:path>
              </a:pathLst>
            </a:custGeom>
            <a:solidFill>
              <a:srgbClr val="FFFFFF"/>
            </a:solidFill>
          </p:spPr>
          <p:txBody>
            <a:bodyPr wrap="square" lIns="0" tIns="0" rIns="0" bIns="0" rtlCol="0"/>
            <a:lstStyle/>
            <a:p>
              <a:endParaRPr/>
            </a:p>
          </p:txBody>
        </p:sp>
      </p:grpSp>
      <p:pic>
        <p:nvPicPr>
          <p:cNvPr id="15" name="Picture 14" descr="A black background with white text&#10;&#10;Description automatically generated with low confidence">
            <a:extLst>
              <a:ext uri="{FF2B5EF4-FFF2-40B4-BE49-F238E27FC236}">
                <a16:creationId xmlns:a16="http://schemas.microsoft.com/office/drawing/2014/main" id="{99DF1B57-144A-F54E-A71B-E10A28F31A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14650" y="151349"/>
            <a:ext cx="3886200" cy="1079500"/>
          </a:xfrm>
          <a:prstGeom prst="rect">
            <a:avLst/>
          </a:prstGeom>
        </p:spPr>
      </p:pic>
      <p:sp>
        <p:nvSpPr>
          <p:cNvPr id="3" name="Text Placeholder 2">
            <a:extLst>
              <a:ext uri="{FF2B5EF4-FFF2-40B4-BE49-F238E27FC236}">
                <a16:creationId xmlns:a16="http://schemas.microsoft.com/office/drawing/2014/main" id="{0F575A8B-37FE-594E-9649-2228FAC6B5E9}"/>
              </a:ext>
            </a:extLst>
          </p:cNvPr>
          <p:cNvSpPr>
            <a:spLocks noGrp="1"/>
          </p:cNvSpPr>
          <p:nvPr>
            <p:ph type="body" sz="quarter" idx="10" hasCustomPrompt="1"/>
          </p:nvPr>
        </p:nvSpPr>
        <p:spPr>
          <a:xfrm>
            <a:off x="1518065" y="562793"/>
            <a:ext cx="1546225" cy="377026"/>
          </a:xfrm>
        </p:spPr>
        <p:txBody>
          <a:bodyPr/>
          <a:lstStyle>
            <a:lvl1pPr>
              <a:defRPr sz="2450" b="0" i="0">
                <a:solidFill>
                  <a:schemeClr val="bg1"/>
                </a:solidFill>
                <a:latin typeface="Franklin Gothic Book" panose="020B0503020102020204" pitchFamily="34" charset="0"/>
                <a:ea typeface="Roboto Light" panose="02000000000000000000" pitchFamily="2" charset="0"/>
              </a:defRPr>
            </a:lvl1pPr>
          </a:lstStyle>
          <a:p>
            <a:pPr lvl="0"/>
            <a:r>
              <a:rPr lang="pl-PL" dirty="0"/>
              <a:t>PART</a:t>
            </a:r>
            <a:r>
              <a:rPr lang="en-GB" dirty="0"/>
              <a:t> 1</a:t>
            </a:r>
            <a:endParaRPr lang="en-PL" dirty="0"/>
          </a:p>
        </p:txBody>
      </p:sp>
      <p:sp>
        <p:nvSpPr>
          <p:cNvPr id="5" name="Text Placeholder 4">
            <a:extLst>
              <a:ext uri="{FF2B5EF4-FFF2-40B4-BE49-F238E27FC236}">
                <a16:creationId xmlns:a16="http://schemas.microsoft.com/office/drawing/2014/main" id="{20C57E3A-0B28-DA41-B0DF-0045B17AD0BD}"/>
              </a:ext>
            </a:extLst>
          </p:cNvPr>
          <p:cNvSpPr>
            <a:spLocks noGrp="1"/>
          </p:cNvSpPr>
          <p:nvPr>
            <p:ph type="body" sz="quarter" idx="11" hasCustomPrompt="1"/>
          </p:nvPr>
        </p:nvSpPr>
        <p:spPr>
          <a:xfrm>
            <a:off x="3064290" y="562793"/>
            <a:ext cx="2590800" cy="377026"/>
          </a:xfrm>
        </p:spPr>
        <p:txBody>
          <a:bodyPr/>
          <a:lstStyle>
            <a:lvl1pPr>
              <a:defRPr sz="2450" b="0">
                <a:solidFill>
                  <a:schemeClr val="bg1"/>
                </a:solidFill>
                <a:latin typeface="Franklin Gothic Demi" panose="020B0703020102020204" pitchFamily="34" charset="0"/>
                <a:ea typeface="Roboto" panose="02000000000000000000" pitchFamily="2" charset="0"/>
              </a:defRPr>
            </a:lvl1pPr>
          </a:lstStyle>
          <a:p>
            <a:pPr lvl="0"/>
            <a:r>
              <a:rPr lang="en-GB" dirty="0"/>
              <a:t>LOREM IPSUM</a:t>
            </a:r>
            <a:endParaRPr lang="en-PL" dirty="0"/>
          </a:p>
        </p:txBody>
      </p:sp>
      <p:sp>
        <p:nvSpPr>
          <p:cNvPr id="19" name="Text Placeholder 18">
            <a:extLst>
              <a:ext uri="{FF2B5EF4-FFF2-40B4-BE49-F238E27FC236}">
                <a16:creationId xmlns:a16="http://schemas.microsoft.com/office/drawing/2014/main" id="{D1BC553E-A15B-334B-81D1-8E507B45AF48}"/>
              </a:ext>
            </a:extLst>
          </p:cNvPr>
          <p:cNvSpPr>
            <a:spLocks noGrp="1"/>
          </p:cNvSpPr>
          <p:nvPr>
            <p:ph type="body" sz="quarter" idx="12" hasCustomPrompt="1"/>
          </p:nvPr>
        </p:nvSpPr>
        <p:spPr>
          <a:xfrm>
            <a:off x="1495108" y="4490385"/>
            <a:ext cx="8027034" cy="1131079"/>
          </a:xfrm>
        </p:spPr>
        <p:txBody>
          <a:bodyPr/>
          <a:lstStyle>
            <a:lvl1pPr>
              <a:defRPr sz="2450" b="0" i="0">
                <a:solidFill>
                  <a:schemeClr val="tx2"/>
                </a:solidFill>
                <a:latin typeface="Franklin Gothic Demi" panose="020B0703020102020204" pitchFamily="34" charset="0"/>
                <a:ea typeface="Roboto" panose="02000000000000000000"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adipscing</a:t>
            </a:r>
            <a:r>
              <a:rPr lang="en-GB" dirty="0"/>
              <a:t> </a:t>
            </a:r>
            <a:r>
              <a:rPr lang="en-GB" dirty="0" err="1"/>
              <a:t>elit</a:t>
            </a:r>
            <a:r>
              <a:rPr lang="en-GB" dirty="0"/>
              <a:t>. In </a:t>
            </a:r>
            <a:r>
              <a:rPr lang="en-GB" dirty="0" err="1"/>
              <a:t>commondo</a:t>
            </a:r>
            <a:r>
              <a:rPr lang="en-GB" dirty="0"/>
              <a:t> </a:t>
            </a:r>
            <a:r>
              <a:rPr lang="en-GB" dirty="0" err="1"/>
              <a:t>velit</a:t>
            </a:r>
            <a:r>
              <a:rPr lang="en-GB" dirty="0"/>
              <a:t> id Bibendum </a:t>
            </a:r>
            <a:r>
              <a:rPr lang="en-GB" dirty="0" err="1"/>
              <a:t>ultricies</a:t>
            </a:r>
            <a:r>
              <a:rPr lang="en-GB" dirty="0"/>
              <a:t>. </a:t>
            </a:r>
            <a:r>
              <a:rPr lang="en-GB" dirty="0" err="1"/>
              <a:t>Nulla</a:t>
            </a:r>
            <a:r>
              <a:rPr lang="en-GB" dirty="0"/>
              <a:t> ac </a:t>
            </a:r>
            <a:r>
              <a:rPr lang="en-GB" dirty="0" err="1"/>
              <a:t>massa</a:t>
            </a:r>
            <a:r>
              <a:rPr lang="en-GB" dirty="0"/>
              <a:t> et libero convallis </a:t>
            </a:r>
            <a:r>
              <a:rPr lang="en-GB" dirty="0" err="1"/>
              <a:t>interdum</a:t>
            </a:r>
            <a:r>
              <a:rPr lang="en-GB" dirty="0"/>
              <a:t>.</a:t>
            </a:r>
            <a:endParaRPr lang="en-PL" dirty="0"/>
          </a:p>
        </p:txBody>
      </p:sp>
      <p:sp>
        <p:nvSpPr>
          <p:cNvPr id="22" name="Text Placeholder 21">
            <a:extLst>
              <a:ext uri="{FF2B5EF4-FFF2-40B4-BE49-F238E27FC236}">
                <a16:creationId xmlns:a16="http://schemas.microsoft.com/office/drawing/2014/main" id="{B5478EEC-FD3C-AD48-81D0-5FE684E01957}"/>
              </a:ext>
            </a:extLst>
          </p:cNvPr>
          <p:cNvSpPr>
            <a:spLocks noGrp="1"/>
          </p:cNvSpPr>
          <p:nvPr>
            <p:ph type="body" sz="quarter" idx="13" hasCustomPrompt="1"/>
          </p:nvPr>
        </p:nvSpPr>
        <p:spPr>
          <a:xfrm>
            <a:off x="1495425" y="6115049"/>
            <a:ext cx="8026400" cy="2582653"/>
          </a:xfrm>
        </p:spPr>
        <p:txBody>
          <a:bodyPr/>
          <a:lstStyle>
            <a:lvl1pPr>
              <a:defRPr sz="2450" b="0" i="0">
                <a:solidFill>
                  <a:schemeClr val="tx2"/>
                </a:solidFill>
                <a:latin typeface="Franklin Gothic Book" panose="020B0503020102020204" pitchFamily="34" charset="0"/>
                <a:ea typeface="Roboto Light" panose="02000000000000000000" pitchFamily="2" charset="0"/>
              </a:defRPr>
            </a:lvl1pPr>
          </a:lstStyle>
          <a:p>
            <a:pPr lvl="0"/>
            <a:r>
              <a:rPr lang="en-GB" dirty="0"/>
              <a:t>Lorem ipsum</a:t>
            </a:r>
            <a:endParaRPr lang="en-PL" dirty="0"/>
          </a:p>
        </p:txBody>
      </p:sp>
      <p:sp>
        <p:nvSpPr>
          <p:cNvPr id="23" name="Text Placeholder 21">
            <a:extLst>
              <a:ext uri="{FF2B5EF4-FFF2-40B4-BE49-F238E27FC236}">
                <a16:creationId xmlns:a16="http://schemas.microsoft.com/office/drawing/2014/main" id="{56F483CC-98BE-5E46-B1EF-19459A160F81}"/>
              </a:ext>
            </a:extLst>
          </p:cNvPr>
          <p:cNvSpPr>
            <a:spLocks noGrp="1"/>
          </p:cNvSpPr>
          <p:nvPr>
            <p:ph type="body" sz="quarter" idx="14" hasCustomPrompt="1"/>
          </p:nvPr>
        </p:nvSpPr>
        <p:spPr>
          <a:xfrm>
            <a:off x="10094302" y="4479680"/>
            <a:ext cx="8026400" cy="4218022"/>
          </a:xfrm>
        </p:spPr>
        <p:txBody>
          <a:bodyPr/>
          <a:lstStyle>
            <a:lvl1pPr>
              <a:defRPr sz="2450" b="0" i="0">
                <a:solidFill>
                  <a:schemeClr val="tx2"/>
                </a:solidFill>
                <a:latin typeface="Franklin Gothic Book" panose="020B0503020102020204" pitchFamily="34" charset="0"/>
                <a:ea typeface="Roboto Light" panose="02000000000000000000" pitchFamily="2" charset="0"/>
              </a:defRPr>
            </a:lvl1pPr>
          </a:lstStyle>
          <a:p>
            <a:pPr lvl="0"/>
            <a:r>
              <a:rPr lang="en-GB" dirty="0"/>
              <a:t>Lorem ipsum</a:t>
            </a:r>
            <a:endParaRPr lang="en-PL" dirty="0"/>
          </a:p>
        </p:txBody>
      </p:sp>
    </p:spTree>
    <p:extLst>
      <p:ext uri="{BB962C8B-B14F-4D97-AF65-F5344CB8AC3E}">
        <p14:creationId xmlns:p14="http://schemas.microsoft.com/office/powerpoint/2010/main" val="68071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kstowa 1">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638FE30E-B013-8E46-AF47-119713EE1D6D}"/>
              </a:ext>
            </a:extLst>
          </p:cNvPr>
          <p:cNvSpPr/>
          <p:nvPr userDrawn="1"/>
        </p:nvSpPr>
        <p:spPr>
          <a:xfrm>
            <a:off x="0" y="11040114"/>
            <a:ext cx="20104099" cy="268442"/>
          </a:xfrm>
          <a:prstGeom prst="rect">
            <a:avLst/>
          </a:prstGeom>
          <a:blipFill>
            <a:blip r:embed="rId2" cstate="print"/>
            <a:stretch>
              <a:fillRect/>
            </a:stretch>
          </a:blipFill>
        </p:spPr>
        <p:txBody>
          <a:bodyPr wrap="square" lIns="0" tIns="0" rIns="0" bIns="0" rtlCol="0"/>
          <a:lstStyle/>
          <a:p>
            <a:endParaRPr/>
          </a:p>
        </p:txBody>
      </p:sp>
      <p:grpSp>
        <p:nvGrpSpPr>
          <p:cNvPr id="10" name="object 6">
            <a:extLst>
              <a:ext uri="{FF2B5EF4-FFF2-40B4-BE49-F238E27FC236}">
                <a16:creationId xmlns:a16="http://schemas.microsoft.com/office/drawing/2014/main" id="{7B32E5E3-70B4-0049-93A2-81D4489F1C2E}"/>
              </a:ext>
            </a:extLst>
          </p:cNvPr>
          <p:cNvGrpSpPr/>
          <p:nvPr userDrawn="1"/>
        </p:nvGrpSpPr>
        <p:grpSpPr>
          <a:xfrm>
            <a:off x="-7937" y="0"/>
            <a:ext cx="20107275" cy="1414145"/>
            <a:chOff x="-7937" y="0"/>
            <a:chExt cx="20107275" cy="1414145"/>
          </a:xfrm>
        </p:grpSpPr>
        <p:sp>
          <p:nvSpPr>
            <p:cNvPr id="11" name="object 7">
              <a:extLst>
                <a:ext uri="{FF2B5EF4-FFF2-40B4-BE49-F238E27FC236}">
                  <a16:creationId xmlns:a16="http://schemas.microsoft.com/office/drawing/2014/main" id="{AC53CF06-7385-8146-8E17-2A353802D062}"/>
                </a:ext>
              </a:extLst>
            </p:cNvPr>
            <p:cNvSpPr/>
            <p:nvPr/>
          </p:nvSpPr>
          <p:spPr>
            <a:xfrm>
              <a:off x="5235" y="0"/>
              <a:ext cx="20093940" cy="1414145"/>
            </a:xfrm>
            <a:custGeom>
              <a:avLst/>
              <a:gdLst/>
              <a:ahLst/>
              <a:cxnLst/>
              <a:rect l="l" t="t" r="r" b="b"/>
              <a:pathLst>
                <a:path w="20093940" h="1414145">
                  <a:moveTo>
                    <a:pt x="20093629" y="0"/>
                  </a:moveTo>
                  <a:lnTo>
                    <a:pt x="0" y="0"/>
                  </a:lnTo>
                  <a:lnTo>
                    <a:pt x="0" y="1413569"/>
                  </a:lnTo>
                  <a:lnTo>
                    <a:pt x="20093629" y="1413569"/>
                  </a:lnTo>
                  <a:lnTo>
                    <a:pt x="20093629" y="0"/>
                  </a:lnTo>
                  <a:close/>
                </a:path>
              </a:pathLst>
            </a:custGeom>
            <a:solidFill>
              <a:srgbClr val="15767F"/>
            </a:solidFill>
          </p:spPr>
          <p:txBody>
            <a:bodyPr wrap="square" lIns="0" tIns="0" rIns="0" bIns="0" rtlCol="0"/>
            <a:lstStyle/>
            <a:p>
              <a:endParaRPr/>
            </a:p>
          </p:txBody>
        </p:sp>
        <p:sp>
          <p:nvSpPr>
            <p:cNvPr id="12" name="object 8">
              <a:extLst>
                <a:ext uri="{FF2B5EF4-FFF2-40B4-BE49-F238E27FC236}">
                  <a16:creationId xmlns:a16="http://schemas.microsoft.com/office/drawing/2014/main" id="{846F3154-42FD-7043-9A10-E0A8D19864D4}"/>
                </a:ext>
              </a:extLst>
            </p:cNvPr>
            <p:cNvSpPr/>
            <p:nvPr/>
          </p:nvSpPr>
          <p:spPr>
            <a:xfrm>
              <a:off x="0" y="751306"/>
              <a:ext cx="1115695" cy="0"/>
            </a:xfrm>
            <a:custGeom>
              <a:avLst/>
              <a:gdLst/>
              <a:ahLst/>
              <a:cxnLst/>
              <a:rect l="l" t="t" r="r" b="b"/>
              <a:pathLst>
                <a:path w="1115695">
                  <a:moveTo>
                    <a:pt x="1115149" y="0"/>
                  </a:moveTo>
                  <a:lnTo>
                    <a:pt x="0" y="0"/>
                  </a:lnTo>
                </a:path>
              </a:pathLst>
            </a:custGeom>
            <a:ln w="15706">
              <a:solidFill>
                <a:srgbClr val="FFFFFF"/>
              </a:solidFill>
            </a:ln>
          </p:spPr>
          <p:txBody>
            <a:bodyPr wrap="square" lIns="0" tIns="0" rIns="0" bIns="0" rtlCol="0"/>
            <a:lstStyle/>
            <a:p>
              <a:endParaRPr/>
            </a:p>
          </p:txBody>
        </p:sp>
        <p:sp>
          <p:nvSpPr>
            <p:cNvPr id="13" name="object 9">
              <a:extLst>
                <a:ext uri="{FF2B5EF4-FFF2-40B4-BE49-F238E27FC236}">
                  <a16:creationId xmlns:a16="http://schemas.microsoft.com/office/drawing/2014/main" id="{80E0E24D-72FA-294E-B61B-40FC66DC8FED}"/>
                </a:ext>
              </a:extLst>
            </p:cNvPr>
            <p:cNvSpPr/>
            <p:nvPr/>
          </p:nvSpPr>
          <p:spPr>
            <a:xfrm>
              <a:off x="1047088" y="691099"/>
              <a:ext cx="136525" cy="136525"/>
            </a:xfrm>
            <a:custGeom>
              <a:avLst/>
              <a:gdLst/>
              <a:ahLst/>
              <a:cxnLst/>
              <a:rect l="l" t="t" r="r" b="b"/>
              <a:pathLst>
                <a:path w="136525" h="136525">
                  <a:moveTo>
                    <a:pt x="136121" y="0"/>
                  </a:moveTo>
                  <a:lnTo>
                    <a:pt x="0" y="0"/>
                  </a:lnTo>
                  <a:lnTo>
                    <a:pt x="0" y="136121"/>
                  </a:lnTo>
                  <a:lnTo>
                    <a:pt x="136121" y="136121"/>
                  </a:lnTo>
                  <a:lnTo>
                    <a:pt x="136121" y="0"/>
                  </a:lnTo>
                  <a:close/>
                </a:path>
              </a:pathLst>
            </a:custGeom>
            <a:solidFill>
              <a:srgbClr val="FFFFFF"/>
            </a:solidFill>
          </p:spPr>
          <p:txBody>
            <a:bodyPr wrap="square" lIns="0" tIns="0" rIns="0" bIns="0" rtlCol="0"/>
            <a:lstStyle/>
            <a:p>
              <a:endParaRPr/>
            </a:p>
          </p:txBody>
        </p:sp>
      </p:grpSp>
      <p:pic>
        <p:nvPicPr>
          <p:cNvPr id="15" name="Picture 14" descr="A black background with white text&#10;&#10;Description automatically generated with low confidence">
            <a:extLst>
              <a:ext uri="{FF2B5EF4-FFF2-40B4-BE49-F238E27FC236}">
                <a16:creationId xmlns:a16="http://schemas.microsoft.com/office/drawing/2014/main" id="{99DF1B57-144A-F54E-A71B-E10A28F31A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14650" y="151349"/>
            <a:ext cx="3886200" cy="1079500"/>
          </a:xfrm>
          <a:prstGeom prst="rect">
            <a:avLst/>
          </a:prstGeom>
        </p:spPr>
      </p:pic>
      <p:sp>
        <p:nvSpPr>
          <p:cNvPr id="3" name="Text Placeholder 2">
            <a:extLst>
              <a:ext uri="{FF2B5EF4-FFF2-40B4-BE49-F238E27FC236}">
                <a16:creationId xmlns:a16="http://schemas.microsoft.com/office/drawing/2014/main" id="{0F575A8B-37FE-594E-9649-2228FAC6B5E9}"/>
              </a:ext>
            </a:extLst>
          </p:cNvPr>
          <p:cNvSpPr>
            <a:spLocks noGrp="1"/>
          </p:cNvSpPr>
          <p:nvPr>
            <p:ph type="body" sz="quarter" idx="10" hasCustomPrompt="1"/>
          </p:nvPr>
        </p:nvSpPr>
        <p:spPr>
          <a:xfrm>
            <a:off x="1518065" y="562793"/>
            <a:ext cx="1546225" cy="377026"/>
          </a:xfrm>
        </p:spPr>
        <p:txBody>
          <a:bodyPr/>
          <a:lstStyle>
            <a:lvl1pPr>
              <a:defRPr sz="2450" b="0" i="0">
                <a:solidFill>
                  <a:schemeClr val="bg1"/>
                </a:solidFill>
                <a:latin typeface="Franklin Gothic Book" panose="020B0503020102020204" pitchFamily="34" charset="0"/>
                <a:ea typeface="Roboto Light" panose="02000000000000000000" pitchFamily="2" charset="0"/>
              </a:defRPr>
            </a:lvl1pPr>
          </a:lstStyle>
          <a:p>
            <a:pPr lvl="0"/>
            <a:r>
              <a:rPr lang="pl-PL" dirty="0"/>
              <a:t>PART</a:t>
            </a:r>
            <a:r>
              <a:rPr lang="en-GB" dirty="0"/>
              <a:t> 1</a:t>
            </a:r>
            <a:endParaRPr lang="en-PL" dirty="0"/>
          </a:p>
        </p:txBody>
      </p:sp>
      <p:sp>
        <p:nvSpPr>
          <p:cNvPr id="5" name="Text Placeholder 4">
            <a:extLst>
              <a:ext uri="{FF2B5EF4-FFF2-40B4-BE49-F238E27FC236}">
                <a16:creationId xmlns:a16="http://schemas.microsoft.com/office/drawing/2014/main" id="{20C57E3A-0B28-DA41-B0DF-0045B17AD0BD}"/>
              </a:ext>
            </a:extLst>
          </p:cNvPr>
          <p:cNvSpPr>
            <a:spLocks noGrp="1"/>
          </p:cNvSpPr>
          <p:nvPr>
            <p:ph type="body" sz="quarter" idx="11" hasCustomPrompt="1"/>
          </p:nvPr>
        </p:nvSpPr>
        <p:spPr>
          <a:xfrm>
            <a:off x="3064290" y="562793"/>
            <a:ext cx="2590800" cy="377026"/>
          </a:xfrm>
        </p:spPr>
        <p:txBody>
          <a:bodyPr/>
          <a:lstStyle>
            <a:lvl1pPr>
              <a:defRPr sz="2450" b="0">
                <a:solidFill>
                  <a:schemeClr val="bg1"/>
                </a:solidFill>
                <a:latin typeface="Franklin Gothic Demi" panose="020B0703020102020204" pitchFamily="34" charset="0"/>
                <a:ea typeface="Roboto" panose="02000000000000000000" pitchFamily="2" charset="0"/>
              </a:defRPr>
            </a:lvl1pPr>
          </a:lstStyle>
          <a:p>
            <a:pPr lvl="0"/>
            <a:r>
              <a:rPr lang="en-GB" dirty="0"/>
              <a:t>LOREM IPSUM</a:t>
            </a:r>
            <a:endParaRPr lang="en-PL" dirty="0"/>
          </a:p>
        </p:txBody>
      </p:sp>
      <p:sp>
        <p:nvSpPr>
          <p:cNvPr id="19" name="Text Placeholder 18">
            <a:extLst>
              <a:ext uri="{FF2B5EF4-FFF2-40B4-BE49-F238E27FC236}">
                <a16:creationId xmlns:a16="http://schemas.microsoft.com/office/drawing/2014/main" id="{D1BC553E-A15B-334B-81D1-8E507B45AF48}"/>
              </a:ext>
            </a:extLst>
          </p:cNvPr>
          <p:cNvSpPr>
            <a:spLocks noGrp="1"/>
          </p:cNvSpPr>
          <p:nvPr>
            <p:ph type="body" sz="quarter" idx="12" hasCustomPrompt="1"/>
          </p:nvPr>
        </p:nvSpPr>
        <p:spPr>
          <a:xfrm>
            <a:off x="10882830" y="3597275"/>
            <a:ext cx="8027034" cy="1131079"/>
          </a:xfrm>
        </p:spPr>
        <p:txBody>
          <a:bodyPr/>
          <a:lstStyle>
            <a:lvl1pPr>
              <a:defRPr sz="2450" b="0" i="0">
                <a:solidFill>
                  <a:schemeClr val="tx2"/>
                </a:solidFill>
                <a:latin typeface="Franklin Gothic Demi" panose="020B0703020102020204" pitchFamily="34" charset="0"/>
                <a:ea typeface="Roboto" panose="02000000000000000000"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adipscing</a:t>
            </a:r>
            <a:r>
              <a:rPr lang="en-GB" dirty="0"/>
              <a:t> </a:t>
            </a:r>
            <a:r>
              <a:rPr lang="en-GB" dirty="0" err="1"/>
              <a:t>elit</a:t>
            </a:r>
            <a:r>
              <a:rPr lang="en-GB" dirty="0"/>
              <a:t>. In </a:t>
            </a:r>
            <a:r>
              <a:rPr lang="en-GB" dirty="0" err="1"/>
              <a:t>commondo</a:t>
            </a:r>
            <a:r>
              <a:rPr lang="en-GB" dirty="0"/>
              <a:t> </a:t>
            </a:r>
            <a:r>
              <a:rPr lang="en-GB" dirty="0" err="1"/>
              <a:t>velit</a:t>
            </a:r>
            <a:r>
              <a:rPr lang="en-GB" dirty="0"/>
              <a:t> id Bibendum </a:t>
            </a:r>
            <a:r>
              <a:rPr lang="en-GB" dirty="0" err="1"/>
              <a:t>ultricies</a:t>
            </a:r>
            <a:r>
              <a:rPr lang="en-GB" dirty="0"/>
              <a:t>. </a:t>
            </a:r>
            <a:r>
              <a:rPr lang="en-GB" dirty="0" err="1"/>
              <a:t>Nulla</a:t>
            </a:r>
            <a:r>
              <a:rPr lang="en-GB" dirty="0"/>
              <a:t> ac </a:t>
            </a:r>
            <a:r>
              <a:rPr lang="en-GB" dirty="0" err="1"/>
              <a:t>massa</a:t>
            </a:r>
            <a:r>
              <a:rPr lang="en-GB" dirty="0"/>
              <a:t> et libero convallis </a:t>
            </a:r>
            <a:r>
              <a:rPr lang="en-GB" dirty="0" err="1"/>
              <a:t>interdum</a:t>
            </a:r>
            <a:r>
              <a:rPr lang="en-GB" dirty="0"/>
              <a:t>.</a:t>
            </a:r>
            <a:endParaRPr lang="en-PL" dirty="0"/>
          </a:p>
        </p:txBody>
      </p:sp>
      <p:sp>
        <p:nvSpPr>
          <p:cNvPr id="23" name="Text Placeholder 21">
            <a:extLst>
              <a:ext uri="{FF2B5EF4-FFF2-40B4-BE49-F238E27FC236}">
                <a16:creationId xmlns:a16="http://schemas.microsoft.com/office/drawing/2014/main" id="{56F483CC-98BE-5E46-B1EF-19459A160F81}"/>
              </a:ext>
            </a:extLst>
          </p:cNvPr>
          <p:cNvSpPr>
            <a:spLocks noGrp="1"/>
          </p:cNvSpPr>
          <p:nvPr>
            <p:ph type="body" sz="quarter" idx="14" hasCustomPrompt="1"/>
          </p:nvPr>
        </p:nvSpPr>
        <p:spPr>
          <a:xfrm>
            <a:off x="10882830" y="5161661"/>
            <a:ext cx="8026400" cy="4379214"/>
          </a:xfrm>
        </p:spPr>
        <p:txBody>
          <a:bodyPr/>
          <a:lstStyle>
            <a:lvl1pPr>
              <a:defRPr sz="2450" b="0" i="0">
                <a:solidFill>
                  <a:schemeClr val="tx2"/>
                </a:solidFill>
                <a:latin typeface="Franklin Gothic Book" panose="020B0503020102020204" pitchFamily="34" charset="0"/>
                <a:ea typeface="Roboto Light" panose="02000000000000000000" pitchFamily="2" charset="0"/>
              </a:defRPr>
            </a:lvl1pPr>
          </a:lstStyle>
          <a:p>
            <a:pPr lvl="0"/>
            <a:r>
              <a:rPr lang="en-GB" dirty="0"/>
              <a:t>Lorem ipsum</a:t>
            </a:r>
            <a:endParaRPr lang="en-PL" dirty="0"/>
          </a:p>
        </p:txBody>
      </p:sp>
      <p:sp>
        <p:nvSpPr>
          <p:cNvPr id="4" name="Picture Placeholder 3">
            <a:extLst>
              <a:ext uri="{FF2B5EF4-FFF2-40B4-BE49-F238E27FC236}">
                <a16:creationId xmlns:a16="http://schemas.microsoft.com/office/drawing/2014/main" id="{B74DA7CA-AD36-7D4C-BB59-F1EAFDBE7CE3}"/>
              </a:ext>
            </a:extLst>
          </p:cNvPr>
          <p:cNvSpPr>
            <a:spLocks noGrp="1"/>
          </p:cNvSpPr>
          <p:nvPr>
            <p:ph type="pic" sz="quarter" idx="15"/>
          </p:nvPr>
        </p:nvSpPr>
        <p:spPr>
          <a:xfrm>
            <a:off x="0" y="1414145"/>
            <a:ext cx="9671050" cy="9625012"/>
          </a:xfrm>
        </p:spPr>
        <p:txBody>
          <a:bodyPr/>
          <a:lstStyle/>
          <a:p>
            <a:endParaRPr lang="en-PL" dirty="0"/>
          </a:p>
        </p:txBody>
      </p:sp>
    </p:spTree>
    <p:extLst>
      <p:ext uri="{BB962C8B-B14F-4D97-AF65-F5344CB8AC3E}">
        <p14:creationId xmlns:p14="http://schemas.microsoft.com/office/powerpoint/2010/main" val="127489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owa 4">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D8A64A74-AF4B-9946-AA4C-A443B2E0591D}"/>
              </a:ext>
            </a:extLst>
          </p:cNvPr>
          <p:cNvGrpSpPr/>
          <p:nvPr userDrawn="1"/>
        </p:nvGrpSpPr>
        <p:grpSpPr>
          <a:xfrm>
            <a:off x="0" y="0"/>
            <a:ext cx="20099175" cy="1414145"/>
            <a:chOff x="0" y="0"/>
            <a:chExt cx="20099175" cy="1414145"/>
          </a:xfrm>
        </p:grpSpPr>
        <p:sp>
          <p:nvSpPr>
            <p:cNvPr id="8" name="object 4">
              <a:extLst>
                <a:ext uri="{FF2B5EF4-FFF2-40B4-BE49-F238E27FC236}">
                  <a16:creationId xmlns:a16="http://schemas.microsoft.com/office/drawing/2014/main" id="{AD0B1FDF-612D-C64B-8ADB-96AC4F7BAC9C}"/>
                </a:ext>
              </a:extLst>
            </p:cNvPr>
            <p:cNvSpPr/>
            <p:nvPr/>
          </p:nvSpPr>
          <p:spPr>
            <a:xfrm>
              <a:off x="5235" y="0"/>
              <a:ext cx="20093940" cy="1414145"/>
            </a:xfrm>
            <a:custGeom>
              <a:avLst/>
              <a:gdLst/>
              <a:ahLst/>
              <a:cxnLst/>
              <a:rect l="l" t="t" r="r" b="b"/>
              <a:pathLst>
                <a:path w="20093940" h="1414145">
                  <a:moveTo>
                    <a:pt x="20093629" y="0"/>
                  </a:moveTo>
                  <a:lnTo>
                    <a:pt x="0" y="0"/>
                  </a:lnTo>
                  <a:lnTo>
                    <a:pt x="0" y="1413569"/>
                  </a:lnTo>
                  <a:lnTo>
                    <a:pt x="20093629" y="1413569"/>
                  </a:lnTo>
                  <a:lnTo>
                    <a:pt x="20093629" y="0"/>
                  </a:lnTo>
                  <a:close/>
                </a:path>
              </a:pathLst>
            </a:custGeom>
            <a:solidFill>
              <a:srgbClr val="15767F"/>
            </a:solidFill>
          </p:spPr>
          <p:txBody>
            <a:bodyPr wrap="square" lIns="0" tIns="0" rIns="0" bIns="0" rtlCol="0"/>
            <a:lstStyle/>
            <a:p>
              <a:endParaRPr/>
            </a:p>
          </p:txBody>
        </p:sp>
        <p:sp>
          <p:nvSpPr>
            <p:cNvPr id="9" name="object 5">
              <a:extLst>
                <a:ext uri="{FF2B5EF4-FFF2-40B4-BE49-F238E27FC236}">
                  <a16:creationId xmlns:a16="http://schemas.microsoft.com/office/drawing/2014/main" id="{810328DC-AABE-2D44-B739-3D0C9026A419}"/>
                </a:ext>
              </a:extLst>
            </p:cNvPr>
            <p:cNvSpPr/>
            <p:nvPr/>
          </p:nvSpPr>
          <p:spPr>
            <a:xfrm>
              <a:off x="0" y="751306"/>
              <a:ext cx="1115695" cy="0"/>
            </a:xfrm>
            <a:custGeom>
              <a:avLst/>
              <a:gdLst/>
              <a:ahLst/>
              <a:cxnLst/>
              <a:rect l="l" t="t" r="r" b="b"/>
              <a:pathLst>
                <a:path w="1115695">
                  <a:moveTo>
                    <a:pt x="1115149" y="0"/>
                  </a:moveTo>
                  <a:lnTo>
                    <a:pt x="0" y="0"/>
                  </a:lnTo>
                </a:path>
              </a:pathLst>
            </a:custGeom>
            <a:ln w="15706">
              <a:solidFill>
                <a:srgbClr val="FFFFFF"/>
              </a:solidFill>
            </a:ln>
          </p:spPr>
          <p:txBody>
            <a:bodyPr wrap="square" lIns="0" tIns="0" rIns="0" bIns="0" rtlCol="0"/>
            <a:lstStyle/>
            <a:p>
              <a:endParaRPr/>
            </a:p>
          </p:txBody>
        </p:sp>
        <p:sp>
          <p:nvSpPr>
            <p:cNvPr id="10" name="object 6">
              <a:extLst>
                <a:ext uri="{FF2B5EF4-FFF2-40B4-BE49-F238E27FC236}">
                  <a16:creationId xmlns:a16="http://schemas.microsoft.com/office/drawing/2014/main" id="{09A45746-4E4E-364F-9868-3704374F97D3}"/>
                </a:ext>
              </a:extLst>
            </p:cNvPr>
            <p:cNvSpPr/>
            <p:nvPr/>
          </p:nvSpPr>
          <p:spPr>
            <a:xfrm>
              <a:off x="1047088" y="691099"/>
              <a:ext cx="136525" cy="136525"/>
            </a:xfrm>
            <a:custGeom>
              <a:avLst/>
              <a:gdLst/>
              <a:ahLst/>
              <a:cxnLst/>
              <a:rect l="l" t="t" r="r" b="b"/>
              <a:pathLst>
                <a:path w="136525" h="136525">
                  <a:moveTo>
                    <a:pt x="136121" y="0"/>
                  </a:moveTo>
                  <a:lnTo>
                    <a:pt x="0" y="0"/>
                  </a:lnTo>
                  <a:lnTo>
                    <a:pt x="0" y="136121"/>
                  </a:lnTo>
                  <a:lnTo>
                    <a:pt x="136121" y="136121"/>
                  </a:lnTo>
                  <a:lnTo>
                    <a:pt x="136121" y="0"/>
                  </a:lnTo>
                  <a:close/>
                </a:path>
              </a:pathLst>
            </a:custGeom>
            <a:solidFill>
              <a:srgbClr val="FFFFFF"/>
            </a:solidFill>
          </p:spPr>
          <p:txBody>
            <a:bodyPr wrap="square" lIns="0" tIns="0" rIns="0" bIns="0" rtlCol="0"/>
            <a:lstStyle/>
            <a:p>
              <a:endParaRPr/>
            </a:p>
          </p:txBody>
        </p:sp>
      </p:grpSp>
      <p:grpSp>
        <p:nvGrpSpPr>
          <p:cNvPr id="12" name="object 8">
            <a:extLst>
              <a:ext uri="{FF2B5EF4-FFF2-40B4-BE49-F238E27FC236}">
                <a16:creationId xmlns:a16="http://schemas.microsoft.com/office/drawing/2014/main" id="{9F317CBF-F225-FE4E-9B2A-C44EF909AA50}"/>
              </a:ext>
            </a:extLst>
          </p:cNvPr>
          <p:cNvGrpSpPr/>
          <p:nvPr userDrawn="1"/>
        </p:nvGrpSpPr>
        <p:grpSpPr>
          <a:xfrm>
            <a:off x="1419749" y="7744828"/>
            <a:ext cx="1187450" cy="1332230"/>
            <a:chOff x="1419749" y="7744828"/>
            <a:chExt cx="1187450" cy="1332230"/>
          </a:xfrm>
        </p:grpSpPr>
        <p:sp>
          <p:nvSpPr>
            <p:cNvPr id="13" name="object 9">
              <a:extLst>
                <a:ext uri="{FF2B5EF4-FFF2-40B4-BE49-F238E27FC236}">
                  <a16:creationId xmlns:a16="http://schemas.microsoft.com/office/drawing/2014/main" id="{4C212BB9-CAE9-3049-8FF0-78E7CEDA73BA}"/>
                </a:ext>
              </a:extLst>
            </p:cNvPr>
            <p:cNvSpPr/>
            <p:nvPr/>
          </p:nvSpPr>
          <p:spPr>
            <a:xfrm>
              <a:off x="1419745" y="7744834"/>
              <a:ext cx="1187450" cy="1332230"/>
            </a:xfrm>
            <a:custGeom>
              <a:avLst/>
              <a:gdLst/>
              <a:ahLst/>
              <a:cxnLst/>
              <a:rect l="l" t="t" r="r" b="b"/>
              <a:pathLst>
                <a:path w="1187450" h="1332229">
                  <a:moveTo>
                    <a:pt x="379933" y="976998"/>
                  </a:moveTo>
                  <a:lnTo>
                    <a:pt x="378053" y="968387"/>
                  </a:lnTo>
                  <a:lnTo>
                    <a:pt x="372948" y="961326"/>
                  </a:lnTo>
                  <a:lnTo>
                    <a:pt x="365404" y="956551"/>
                  </a:lnTo>
                  <a:lnTo>
                    <a:pt x="356184" y="954798"/>
                  </a:lnTo>
                  <a:lnTo>
                    <a:pt x="308698" y="954798"/>
                  </a:lnTo>
                  <a:lnTo>
                    <a:pt x="299466" y="956551"/>
                  </a:lnTo>
                  <a:lnTo>
                    <a:pt x="291922" y="961326"/>
                  </a:lnTo>
                  <a:lnTo>
                    <a:pt x="286816" y="968387"/>
                  </a:lnTo>
                  <a:lnTo>
                    <a:pt x="284949" y="976998"/>
                  </a:lnTo>
                  <a:lnTo>
                    <a:pt x="286816" y="985621"/>
                  </a:lnTo>
                  <a:lnTo>
                    <a:pt x="291922" y="992682"/>
                  </a:lnTo>
                  <a:lnTo>
                    <a:pt x="299466" y="997445"/>
                  </a:lnTo>
                  <a:lnTo>
                    <a:pt x="308698" y="999197"/>
                  </a:lnTo>
                  <a:lnTo>
                    <a:pt x="356184" y="999197"/>
                  </a:lnTo>
                  <a:lnTo>
                    <a:pt x="365404" y="997445"/>
                  </a:lnTo>
                  <a:lnTo>
                    <a:pt x="372948" y="992682"/>
                  </a:lnTo>
                  <a:lnTo>
                    <a:pt x="378053" y="985621"/>
                  </a:lnTo>
                  <a:lnTo>
                    <a:pt x="379933" y="976998"/>
                  </a:lnTo>
                  <a:close/>
                </a:path>
                <a:path w="1187450" h="1332229">
                  <a:moveTo>
                    <a:pt x="379933" y="843813"/>
                  </a:moveTo>
                  <a:lnTo>
                    <a:pt x="378053" y="835190"/>
                  </a:lnTo>
                  <a:lnTo>
                    <a:pt x="372948" y="828128"/>
                  </a:lnTo>
                  <a:lnTo>
                    <a:pt x="365404" y="823366"/>
                  </a:lnTo>
                  <a:lnTo>
                    <a:pt x="356184" y="821613"/>
                  </a:lnTo>
                  <a:lnTo>
                    <a:pt x="308698" y="821613"/>
                  </a:lnTo>
                  <a:lnTo>
                    <a:pt x="299466" y="823366"/>
                  </a:lnTo>
                  <a:lnTo>
                    <a:pt x="291922" y="828128"/>
                  </a:lnTo>
                  <a:lnTo>
                    <a:pt x="286816" y="835190"/>
                  </a:lnTo>
                  <a:lnTo>
                    <a:pt x="284949" y="843813"/>
                  </a:lnTo>
                  <a:lnTo>
                    <a:pt x="286816" y="852436"/>
                  </a:lnTo>
                  <a:lnTo>
                    <a:pt x="291922" y="859485"/>
                  </a:lnTo>
                  <a:lnTo>
                    <a:pt x="299466" y="864260"/>
                  </a:lnTo>
                  <a:lnTo>
                    <a:pt x="308698" y="866013"/>
                  </a:lnTo>
                  <a:lnTo>
                    <a:pt x="356184" y="866013"/>
                  </a:lnTo>
                  <a:lnTo>
                    <a:pt x="365404" y="864260"/>
                  </a:lnTo>
                  <a:lnTo>
                    <a:pt x="372948" y="859485"/>
                  </a:lnTo>
                  <a:lnTo>
                    <a:pt x="378053" y="852436"/>
                  </a:lnTo>
                  <a:lnTo>
                    <a:pt x="379933" y="843813"/>
                  </a:lnTo>
                  <a:close/>
                </a:path>
                <a:path w="1187450" h="1332229">
                  <a:moveTo>
                    <a:pt x="379933" y="710615"/>
                  </a:moveTo>
                  <a:lnTo>
                    <a:pt x="378053" y="702005"/>
                  </a:lnTo>
                  <a:lnTo>
                    <a:pt x="372948" y="694944"/>
                  </a:lnTo>
                  <a:lnTo>
                    <a:pt x="365404" y="690181"/>
                  </a:lnTo>
                  <a:lnTo>
                    <a:pt x="356184" y="688428"/>
                  </a:lnTo>
                  <a:lnTo>
                    <a:pt x="308698" y="688428"/>
                  </a:lnTo>
                  <a:lnTo>
                    <a:pt x="299466" y="690181"/>
                  </a:lnTo>
                  <a:lnTo>
                    <a:pt x="291922" y="694944"/>
                  </a:lnTo>
                  <a:lnTo>
                    <a:pt x="286816" y="702005"/>
                  </a:lnTo>
                  <a:lnTo>
                    <a:pt x="284949" y="710615"/>
                  </a:lnTo>
                  <a:lnTo>
                    <a:pt x="286816" y="719239"/>
                  </a:lnTo>
                  <a:lnTo>
                    <a:pt x="291922" y="726300"/>
                  </a:lnTo>
                  <a:lnTo>
                    <a:pt x="299466" y="731062"/>
                  </a:lnTo>
                  <a:lnTo>
                    <a:pt x="308698" y="732815"/>
                  </a:lnTo>
                  <a:lnTo>
                    <a:pt x="356184" y="732815"/>
                  </a:lnTo>
                  <a:lnTo>
                    <a:pt x="365404" y="731062"/>
                  </a:lnTo>
                  <a:lnTo>
                    <a:pt x="372948" y="726300"/>
                  </a:lnTo>
                  <a:lnTo>
                    <a:pt x="378053" y="719239"/>
                  </a:lnTo>
                  <a:lnTo>
                    <a:pt x="379933" y="710615"/>
                  </a:lnTo>
                  <a:close/>
                </a:path>
                <a:path w="1187450" h="1332229">
                  <a:moveTo>
                    <a:pt x="379933" y="577430"/>
                  </a:moveTo>
                  <a:lnTo>
                    <a:pt x="378053" y="568807"/>
                  </a:lnTo>
                  <a:lnTo>
                    <a:pt x="372948" y="561759"/>
                  </a:lnTo>
                  <a:lnTo>
                    <a:pt x="365404" y="556983"/>
                  </a:lnTo>
                  <a:lnTo>
                    <a:pt x="356184" y="555231"/>
                  </a:lnTo>
                  <a:lnTo>
                    <a:pt x="308698" y="555231"/>
                  </a:lnTo>
                  <a:lnTo>
                    <a:pt x="299466" y="556983"/>
                  </a:lnTo>
                  <a:lnTo>
                    <a:pt x="291922" y="561759"/>
                  </a:lnTo>
                  <a:lnTo>
                    <a:pt x="286816" y="568807"/>
                  </a:lnTo>
                  <a:lnTo>
                    <a:pt x="284949" y="577430"/>
                  </a:lnTo>
                  <a:lnTo>
                    <a:pt x="286816" y="586054"/>
                  </a:lnTo>
                  <a:lnTo>
                    <a:pt x="291922" y="593115"/>
                  </a:lnTo>
                  <a:lnTo>
                    <a:pt x="299466" y="597877"/>
                  </a:lnTo>
                  <a:lnTo>
                    <a:pt x="308698" y="599630"/>
                  </a:lnTo>
                  <a:lnTo>
                    <a:pt x="356184" y="599630"/>
                  </a:lnTo>
                  <a:lnTo>
                    <a:pt x="365404" y="597877"/>
                  </a:lnTo>
                  <a:lnTo>
                    <a:pt x="372948" y="593115"/>
                  </a:lnTo>
                  <a:lnTo>
                    <a:pt x="378053" y="586054"/>
                  </a:lnTo>
                  <a:lnTo>
                    <a:pt x="379933" y="577430"/>
                  </a:lnTo>
                  <a:close/>
                </a:path>
                <a:path w="1187450" h="1332229">
                  <a:moveTo>
                    <a:pt x="379933" y="444246"/>
                  </a:moveTo>
                  <a:lnTo>
                    <a:pt x="378053" y="435622"/>
                  </a:lnTo>
                  <a:lnTo>
                    <a:pt x="372948" y="428561"/>
                  </a:lnTo>
                  <a:lnTo>
                    <a:pt x="365404" y="423799"/>
                  </a:lnTo>
                  <a:lnTo>
                    <a:pt x="356184" y="422046"/>
                  </a:lnTo>
                  <a:lnTo>
                    <a:pt x="308698" y="422046"/>
                  </a:lnTo>
                  <a:lnTo>
                    <a:pt x="299466" y="423799"/>
                  </a:lnTo>
                  <a:lnTo>
                    <a:pt x="291922" y="428561"/>
                  </a:lnTo>
                  <a:lnTo>
                    <a:pt x="286816" y="435622"/>
                  </a:lnTo>
                  <a:lnTo>
                    <a:pt x="284949" y="444246"/>
                  </a:lnTo>
                  <a:lnTo>
                    <a:pt x="286816" y="452856"/>
                  </a:lnTo>
                  <a:lnTo>
                    <a:pt x="291922" y="459917"/>
                  </a:lnTo>
                  <a:lnTo>
                    <a:pt x="299466" y="464693"/>
                  </a:lnTo>
                  <a:lnTo>
                    <a:pt x="308698" y="466445"/>
                  </a:lnTo>
                  <a:lnTo>
                    <a:pt x="356184" y="466445"/>
                  </a:lnTo>
                  <a:lnTo>
                    <a:pt x="365404" y="464693"/>
                  </a:lnTo>
                  <a:lnTo>
                    <a:pt x="372948" y="459917"/>
                  </a:lnTo>
                  <a:lnTo>
                    <a:pt x="378053" y="452856"/>
                  </a:lnTo>
                  <a:lnTo>
                    <a:pt x="379933" y="444246"/>
                  </a:lnTo>
                  <a:close/>
                </a:path>
                <a:path w="1187450" h="1332229">
                  <a:moveTo>
                    <a:pt x="1044790" y="976998"/>
                  </a:moveTo>
                  <a:lnTo>
                    <a:pt x="1042924" y="968387"/>
                  </a:lnTo>
                  <a:lnTo>
                    <a:pt x="1037818" y="961326"/>
                  </a:lnTo>
                  <a:lnTo>
                    <a:pt x="1030262" y="956551"/>
                  </a:lnTo>
                  <a:lnTo>
                    <a:pt x="1021041" y="954798"/>
                  </a:lnTo>
                  <a:lnTo>
                    <a:pt x="451154" y="954798"/>
                  </a:lnTo>
                  <a:lnTo>
                    <a:pt x="441947" y="956551"/>
                  </a:lnTo>
                  <a:lnTo>
                    <a:pt x="434390" y="961326"/>
                  </a:lnTo>
                  <a:lnTo>
                    <a:pt x="429298" y="968387"/>
                  </a:lnTo>
                  <a:lnTo>
                    <a:pt x="427418" y="976998"/>
                  </a:lnTo>
                  <a:lnTo>
                    <a:pt x="429298" y="985621"/>
                  </a:lnTo>
                  <a:lnTo>
                    <a:pt x="434390" y="992682"/>
                  </a:lnTo>
                  <a:lnTo>
                    <a:pt x="441947" y="997445"/>
                  </a:lnTo>
                  <a:lnTo>
                    <a:pt x="451154" y="999197"/>
                  </a:lnTo>
                  <a:lnTo>
                    <a:pt x="1021041" y="999197"/>
                  </a:lnTo>
                  <a:lnTo>
                    <a:pt x="1030262" y="997445"/>
                  </a:lnTo>
                  <a:lnTo>
                    <a:pt x="1037818" y="992682"/>
                  </a:lnTo>
                  <a:lnTo>
                    <a:pt x="1042924" y="985621"/>
                  </a:lnTo>
                  <a:lnTo>
                    <a:pt x="1044790" y="976998"/>
                  </a:lnTo>
                  <a:close/>
                </a:path>
                <a:path w="1187450" h="1332229">
                  <a:moveTo>
                    <a:pt x="1044790" y="843813"/>
                  </a:moveTo>
                  <a:lnTo>
                    <a:pt x="1042924" y="835190"/>
                  </a:lnTo>
                  <a:lnTo>
                    <a:pt x="1037818" y="828128"/>
                  </a:lnTo>
                  <a:lnTo>
                    <a:pt x="1030262" y="823366"/>
                  </a:lnTo>
                  <a:lnTo>
                    <a:pt x="1021041" y="821613"/>
                  </a:lnTo>
                  <a:lnTo>
                    <a:pt x="451154" y="821613"/>
                  </a:lnTo>
                  <a:lnTo>
                    <a:pt x="441947" y="823366"/>
                  </a:lnTo>
                  <a:lnTo>
                    <a:pt x="434390" y="828128"/>
                  </a:lnTo>
                  <a:lnTo>
                    <a:pt x="429298" y="835190"/>
                  </a:lnTo>
                  <a:lnTo>
                    <a:pt x="427418" y="843813"/>
                  </a:lnTo>
                  <a:lnTo>
                    <a:pt x="429298" y="852436"/>
                  </a:lnTo>
                  <a:lnTo>
                    <a:pt x="434390" y="859485"/>
                  </a:lnTo>
                  <a:lnTo>
                    <a:pt x="441947" y="864260"/>
                  </a:lnTo>
                  <a:lnTo>
                    <a:pt x="451154" y="866013"/>
                  </a:lnTo>
                  <a:lnTo>
                    <a:pt x="1021041" y="866013"/>
                  </a:lnTo>
                  <a:lnTo>
                    <a:pt x="1030262" y="864260"/>
                  </a:lnTo>
                  <a:lnTo>
                    <a:pt x="1037818" y="859485"/>
                  </a:lnTo>
                  <a:lnTo>
                    <a:pt x="1042924" y="852436"/>
                  </a:lnTo>
                  <a:lnTo>
                    <a:pt x="1044790" y="843813"/>
                  </a:lnTo>
                  <a:close/>
                </a:path>
                <a:path w="1187450" h="1332229">
                  <a:moveTo>
                    <a:pt x="1044790" y="710615"/>
                  </a:moveTo>
                  <a:lnTo>
                    <a:pt x="1042924" y="702005"/>
                  </a:lnTo>
                  <a:lnTo>
                    <a:pt x="1037818" y="694944"/>
                  </a:lnTo>
                  <a:lnTo>
                    <a:pt x="1030262" y="690181"/>
                  </a:lnTo>
                  <a:lnTo>
                    <a:pt x="1021041" y="688428"/>
                  </a:lnTo>
                  <a:lnTo>
                    <a:pt x="451154" y="688428"/>
                  </a:lnTo>
                  <a:lnTo>
                    <a:pt x="441947" y="690181"/>
                  </a:lnTo>
                  <a:lnTo>
                    <a:pt x="434390" y="694944"/>
                  </a:lnTo>
                  <a:lnTo>
                    <a:pt x="429298" y="702005"/>
                  </a:lnTo>
                  <a:lnTo>
                    <a:pt x="427418" y="710615"/>
                  </a:lnTo>
                  <a:lnTo>
                    <a:pt x="429298" y="719239"/>
                  </a:lnTo>
                  <a:lnTo>
                    <a:pt x="434390" y="726300"/>
                  </a:lnTo>
                  <a:lnTo>
                    <a:pt x="441947" y="731062"/>
                  </a:lnTo>
                  <a:lnTo>
                    <a:pt x="451154" y="732815"/>
                  </a:lnTo>
                  <a:lnTo>
                    <a:pt x="1021041" y="732815"/>
                  </a:lnTo>
                  <a:lnTo>
                    <a:pt x="1030262" y="731062"/>
                  </a:lnTo>
                  <a:lnTo>
                    <a:pt x="1037818" y="726300"/>
                  </a:lnTo>
                  <a:lnTo>
                    <a:pt x="1042924" y="719239"/>
                  </a:lnTo>
                  <a:lnTo>
                    <a:pt x="1044790" y="710615"/>
                  </a:lnTo>
                  <a:close/>
                </a:path>
                <a:path w="1187450" h="1332229">
                  <a:moveTo>
                    <a:pt x="1044790" y="577430"/>
                  </a:moveTo>
                  <a:lnTo>
                    <a:pt x="1042924" y="568807"/>
                  </a:lnTo>
                  <a:lnTo>
                    <a:pt x="1037818" y="561759"/>
                  </a:lnTo>
                  <a:lnTo>
                    <a:pt x="1030262" y="556983"/>
                  </a:lnTo>
                  <a:lnTo>
                    <a:pt x="1021041" y="555231"/>
                  </a:lnTo>
                  <a:lnTo>
                    <a:pt x="451154" y="555231"/>
                  </a:lnTo>
                  <a:lnTo>
                    <a:pt x="441947" y="556983"/>
                  </a:lnTo>
                  <a:lnTo>
                    <a:pt x="434390" y="561759"/>
                  </a:lnTo>
                  <a:lnTo>
                    <a:pt x="429298" y="568807"/>
                  </a:lnTo>
                  <a:lnTo>
                    <a:pt x="427418" y="577430"/>
                  </a:lnTo>
                  <a:lnTo>
                    <a:pt x="429298" y="586054"/>
                  </a:lnTo>
                  <a:lnTo>
                    <a:pt x="434390" y="593115"/>
                  </a:lnTo>
                  <a:lnTo>
                    <a:pt x="441947" y="597877"/>
                  </a:lnTo>
                  <a:lnTo>
                    <a:pt x="451154" y="599630"/>
                  </a:lnTo>
                  <a:lnTo>
                    <a:pt x="1021041" y="599630"/>
                  </a:lnTo>
                  <a:lnTo>
                    <a:pt x="1030262" y="597877"/>
                  </a:lnTo>
                  <a:lnTo>
                    <a:pt x="1037818" y="593115"/>
                  </a:lnTo>
                  <a:lnTo>
                    <a:pt x="1042924" y="586054"/>
                  </a:lnTo>
                  <a:lnTo>
                    <a:pt x="1044790" y="577430"/>
                  </a:lnTo>
                  <a:close/>
                </a:path>
                <a:path w="1187450" h="1332229">
                  <a:moveTo>
                    <a:pt x="1044790" y="444246"/>
                  </a:moveTo>
                  <a:lnTo>
                    <a:pt x="1042924" y="435622"/>
                  </a:lnTo>
                  <a:lnTo>
                    <a:pt x="1037818" y="428561"/>
                  </a:lnTo>
                  <a:lnTo>
                    <a:pt x="1030262" y="423799"/>
                  </a:lnTo>
                  <a:lnTo>
                    <a:pt x="1021041" y="422046"/>
                  </a:lnTo>
                  <a:lnTo>
                    <a:pt x="451154" y="422046"/>
                  </a:lnTo>
                  <a:lnTo>
                    <a:pt x="441947" y="423799"/>
                  </a:lnTo>
                  <a:lnTo>
                    <a:pt x="434390" y="428561"/>
                  </a:lnTo>
                  <a:lnTo>
                    <a:pt x="429298" y="435622"/>
                  </a:lnTo>
                  <a:lnTo>
                    <a:pt x="427418" y="444246"/>
                  </a:lnTo>
                  <a:lnTo>
                    <a:pt x="429298" y="452856"/>
                  </a:lnTo>
                  <a:lnTo>
                    <a:pt x="434390" y="459917"/>
                  </a:lnTo>
                  <a:lnTo>
                    <a:pt x="441947" y="464693"/>
                  </a:lnTo>
                  <a:lnTo>
                    <a:pt x="451154" y="466445"/>
                  </a:lnTo>
                  <a:lnTo>
                    <a:pt x="1021041" y="466445"/>
                  </a:lnTo>
                  <a:lnTo>
                    <a:pt x="1030262" y="464693"/>
                  </a:lnTo>
                  <a:lnTo>
                    <a:pt x="1037818" y="459917"/>
                  </a:lnTo>
                  <a:lnTo>
                    <a:pt x="1042924" y="452856"/>
                  </a:lnTo>
                  <a:lnTo>
                    <a:pt x="1044790" y="444246"/>
                  </a:lnTo>
                  <a:close/>
                </a:path>
                <a:path w="1187450" h="1332229">
                  <a:moveTo>
                    <a:pt x="1187259" y="332689"/>
                  </a:moveTo>
                  <a:lnTo>
                    <a:pt x="1186967" y="332422"/>
                  </a:lnTo>
                  <a:lnTo>
                    <a:pt x="1186967" y="329920"/>
                  </a:lnTo>
                  <a:lnTo>
                    <a:pt x="1185786" y="326047"/>
                  </a:lnTo>
                  <a:lnTo>
                    <a:pt x="1185481" y="325208"/>
                  </a:lnTo>
                  <a:lnTo>
                    <a:pt x="1185189" y="324650"/>
                  </a:lnTo>
                  <a:lnTo>
                    <a:pt x="1184897" y="323824"/>
                  </a:lnTo>
                  <a:lnTo>
                    <a:pt x="1183703" y="321322"/>
                  </a:lnTo>
                  <a:lnTo>
                    <a:pt x="1182217" y="319100"/>
                  </a:lnTo>
                  <a:lnTo>
                    <a:pt x="1180134" y="317436"/>
                  </a:lnTo>
                  <a:lnTo>
                    <a:pt x="1173314" y="311061"/>
                  </a:lnTo>
                  <a:lnTo>
                    <a:pt x="1139774" y="279717"/>
                  </a:lnTo>
                  <a:lnTo>
                    <a:pt x="1139774" y="355460"/>
                  </a:lnTo>
                  <a:lnTo>
                    <a:pt x="1139774" y="1154595"/>
                  </a:lnTo>
                  <a:lnTo>
                    <a:pt x="997292" y="1154595"/>
                  </a:lnTo>
                  <a:lnTo>
                    <a:pt x="997292" y="1198994"/>
                  </a:lnTo>
                  <a:lnTo>
                    <a:pt x="997292" y="1287780"/>
                  </a:lnTo>
                  <a:lnTo>
                    <a:pt x="47498" y="1287780"/>
                  </a:lnTo>
                  <a:lnTo>
                    <a:pt x="47498" y="133464"/>
                  </a:lnTo>
                  <a:lnTo>
                    <a:pt x="142468" y="133464"/>
                  </a:lnTo>
                  <a:lnTo>
                    <a:pt x="142468" y="1176794"/>
                  </a:lnTo>
                  <a:lnTo>
                    <a:pt x="144348" y="1185405"/>
                  </a:lnTo>
                  <a:lnTo>
                    <a:pt x="149453" y="1192466"/>
                  </a:lnTo>
                  <a:lnTo>
                    <a:pt x="156997" y="1197241"/>
                  </a:lnTo>
                  <a:lnTo>
                    <a:pt x="166217" y="1198994"/>
                  </a:lnTo>
                  <a:lnTo>
                    <a:pt x="997292" y="1198994"/>
                  </a:lnTo>
                  <a:lnTo>
                    <a:pt x="997292" y="1154595"/>
                  </a:lnTo>
                  <a:lnTo>
                    <a:pt x="189953" y="1154595"/>
                  </a:lnTo>
                  <a:lnTo>
                    <a:pt x="189953" y="133464"/>
                  </a:lnTo>
                  <a:lnTo>
                    <a:pt x="189953" y="44678"/>
                  </a:lnTo>
                  <a:lnTo>
                    <a:pt x="807339" y="44678"/>
                  </a:lnTo>
                  <a:lnTo>
                    <a:pt x="807339" y="333260"/>
                  </a:lnTo>
                  <a:lnTo>
                    <a:pt x="809218" y="341871"/>
                  </a:lnTo>
                  <a:lnTo>
                    <a:pt x="814311" y="348932"/>
                  </a:lnTo>
                  <a:lnTo>
                    <a:pt x="821867" y="353707"/>
                  </a:lnTo>
                  <a:lnTo>
                    <a:pt x="831088" y="355460"/>
                  </a:lnTo>
                  <a:lnTo>
                    <a:pt x="1139774" y="355460"/>
                  </a:lnTo>
                  <a:lnTo>
                    <a:pt x="1139774" y="279717"/>
                  </a:lnTo>
                  <a:lnTo>
                    <a:pt x="1106233" y="248361"/>
                  </a:lnTo>
                  <a:lnTo>
                    <a:pt x="1106233" y="311061"/>
                  </a:lnTo>
                  <a:lnTo>
                    <a:pt x="854824" y="311061"/>
                  </a:lnTo>
                  <a:lnTo>
                    <a:pt x="854824" y="76034"/>
                  </a:lnTo>
                  <a:lnTo>
                    <a:pt x="1106233" y="311061"/>
                  </a:lnTo>
                  <a:lnTo>
                    <a:pt x="1106233" y="248361"/>
                  </a:lnTo>
                  <a:lnTo>
                    <a:pt x="921905" y="76034"/>
                  </a:lnTo>
                  <a:lnTo>
                    <a:pt x="888365" y="44678"/>
                  </a:lnTo>
                  <a:lnTo>
                    <a:pt x="845629" y="4724"/>
                  </a:lnTo>
                  <a:lnTo>
                    <a:pt x="843254" y="3327"/>
                  </a:lnTo>
                  <a:lnTo>
                    <a:pt x="840282" y="1943"/>
                  </a:lnTo>
                  <a:lnTo>
                    <a:pt x="839393" y="1663"/>
                  </a:lnTo>
                  <a:lnTo>
                    <a:pt x="838796" y="1397"/>
                  </a:lnTo>
                  <a:lnTo>
                    <a:pt x="834644" y="266"/>
                  </a:lnTo>
                  <a:lnTo>
                    <a:pt x="832281" y="266"/>
                  </a:lnTo>
                  <a:lnTo>
                    <a:pt x="831684" y="0"/>
                  </a:lnTo>
                  <a:lnTo>
                    <a:pt x="166217" y="0"/>
                  </a:lnTo>
                  <a:lnTo>
                    <a:pt x="156997" y="1752"/>
                  </a:lnTo>
                  <a:lnTo>
                    <a:pt x="149453" y="6515"/>
                  </a:lnTo>
                  <a:lnTo>
                    <a:pt x="144348" y="13576"/>
                  </a:lnTo>
                  <a:lnTo>
                    <a:pt x="142468" y="22199"/>
                  </a:lnTo>
                  <a:lnTo>
                    <a:pt x="142468" y="88798"/>
                  </a:lnTo>
                  <a:lnTo>
                    <a:pt x="23749" y="88798"/>
                  </a:lnTo>
                  <a:lnTo>
                    <a:pt x="14528" y="90538"/>
                  </a:lnTo>
                  <a:lnTo>
                    <a:pt x="6972" y="95313"/>
                  </a:lnTo>
                  <a:lnTo>
                    <a:pt x="1866" y="102374"/>
                  </a:lnTo>
                  <a:lnTo>
                    <a:pt x="0" y="110985"/>
                  </a:lnTo>
                  <a:lnTo>
                    <a:pt x="0" y="1309700"/>
                  </a:lnTo>
                  <a:lnTo>
                    <a:pt x="1866" y="1318323"/>
                  </a:lnTo>
                  <a:lnTo>
                    <a:pt x="6972" y="1325372"/>
                  </a:lnTo>
                  <a:lnTo>
                    <a:pt x="14528" y="1330147"/>
                  </a:lnTo>
                  <a:lnTo>
                    <a:pt x="23749" y="1331899"/>
                  </a:lnTo>
                  <a:lnTo>
                    <a:pt x="1021041" y="1331899"/>
                  </a:lnTo>
                  <a:lnTo>
                    <a:pt x="1030262" y="1330147"/>
                  </a:lnTo>
                  <a:lnTo>
                    <a:pt x="1037818" y="1325372"/>
                  </a:lnTo>
                  <a:lnTo>
                    <a:pt x="1042924" y="1318323"/>
                  </a:lnTo>
                  <a:lnTo>
                    <a:pt x="1044790" y="1309700"/>
                  </a:lnTo>
                  <a:lnTo>
                    <a:pt x="1044790" y="1287780"/>
                  </a:lnTo>
                  <a:lnTo>
                    <a:pt x="1044790" y="1198702"/>
                  </a:lnTo>
                  <a:lnTo>
                    <a:pt x="1163523" y="1198702"/>
                  </a:lnTo>
                  <a:lnTo>
                    <a:pt x="1172743" y="1196949"/>
                  </a:lnTo>
                  <a:lnTo>
                    <a:pt x="1180287" y="1192187"/>
                  </a:lnTo>
                  <a:lnTo>
                    <a:pt x="1185392" y="1185125"/>
                  </a:lnTo>
                  <a:lnTo>
                    <a:pt x="1187196" y="1176794"/>
                  </a:lnTo>
                  <a:lnTo>
                    <a:pt x="1187259" y="1154595"/>
                  </a:lnTo>
                  <a:lnTo>
                    <a:pt x="1187259" y="332689"/>
                  </a:lnTo>
                  <a:close/>
                </a:path>
              </a:pathLst>
            </a:custGeom>
            <a:solidFill>
              <a:srgbClr val="15767F"/>
            </a:solidFill>
          </p:spPr>
          <p:txBody>
            <a:bodyPr wrap="square" lIns="0" tIns="0" rIns="0" bIns="0" rtlCol="0"/>
            <a:lstStyle/>
            <a:p>
              <a:endParaRPr/>
            </a:p>
          </p:txBody>
        </p:sp>
        <p:sp>
          <p:nvSpPr>
            <p:cNvPr id="14" name="object 10">
              <a:extLst>
                <a:ext uri="{FF2B5EF4-FFF2-40B4-BE49-F238E27FC236}">
                  <a16:creationId xmlns:a16="http://schemas.microsoft.com/office/drawing/2014/main" id="{990A0AC4-0688-DA4D-BB77-1F126A71CBE2}"/>
                </a:ext>
              </a:extLst>
            </p:cNvPr>
            <p:cNvSpPr/>
            <p:nvPr/>
          </p:nvSpPr>
          <p:spPr>
            <a:xfrm>
              <a:off x="1704698" y="7944890"/>
              <a:ext cx="189962" cy="177586"/>
            </a:xfrm>
            <a:prstGeom prst="rect">
              <a:avLst/>
            </a:prstGeom>
            <a:blipFill>
              <a:blip r:embed="rId2" cstate="print"/>
              <a:stretch>
                <a:fillRect/>
              </a:stretch>
            </a:blipFill>
          </p:spPr>
          <p:txBody>
            <a:bodyPr wrap="square" lIns="0" tIns="0" rIns="0" bIns="0" rtlCol="0"/>
            <a:lstStyle/>
            <a:p>
              <a:endParaRPr/>
            </a:p>
          </p:txBody>
        </p:sp>
      </p:grpSp>
      <p:grpSp>
        <p:nvGrpSpPr>
          <p:cNvPr id="16" name="object 12">
            <a:extLst>
              <a:ext uri="{FF2B5EF4-FFF2-40B4-BE49-F238E27FC236}">
                <a16:creationId xmlns:a16="http://schemas.microsoft.com/office/drawing/2014/main" id="{CE8B895F-81D6-DC41-87B0-ABE24A20E11A}"/>
              </a:ext>
            </a:extLst>
          </p:cNvPr>
          <p:cNvGrpSpPr/>
          <p:nvPr userDrawn="1"/>
        </p:nvGrpSpPr>
        <p:grpSpPr>
          <a:xfrm>
            <a:off x="7756447" y="7744828"/>
            <a:ext cx="1187450" cy="1332230"/>
            <a:chOff x="7756447" y="7744828"/>
            <a:chExt cx="1187450" cy="1332230"/>
          </a:xfrm>
        </p:grpSpPr>
        <p:sp>
          <p:nvSpPr>
            <p:cNvPr id="17" name="object 13">
              <a:extLst>
                <a:ext uri="{FF2B5EF4-FFF2-40B4-BE49-F238E27FC236}">
                  <a16:creationId xmlns:a16="http://schemas.microsoft.com/office/drawing/2014/main" id="{F55DF3B9-2867-4D46-87B0-A923375C7040}"/>
                </a:ext>
              </a:extLst>
            </p:cNvPr>
            <p:cNvSpPr/>
            <p:nvPr/>
          </p:nvSpPr>
          <p:spPr>
            <a:xfrm>
              <a:off x="7756436" y="7744834"/>
              <a:ext cx="1187450" cy="1332230"/>
            </a:xfrm>
            <a:custGeom>
              <a:avLst/>
              <a:gdLst/>
              <a:ahLst/>
              <a:cxnLst/>
              <a:rect l="l" t="t" r="r" b="b"/>
              <a:pathLst>
                <a:path w="1187450" h="1332229">
                  <a:moveTo>
                    <a:pt x="379933" y="976998"/>
                  </a:moveTo>
                  <a:lnTo>
                    <a:pt x="378066" y="968387"/>
                  </a:lnTo>
                  <a:lnTo>
                    <a:pt x="372960" y="961326"/>
                  </a:lnTo>
                  <a:lnTo>
                    <a:pt x="365404" y="956551"/>
                  </a:lnTo>
                  <a:lnTo>
                    <a:pt x="356184" y="954798"/>
                  </a:lnTo>
                  <a:lnTo>
                    <a:pt x="308698" y="954798"/>
                  </a:lnTo>
                  <a:lnTo>
                    <a:pt x="299478" y="956551"/>
                  </a:lnTo>
                  <a:lnTo>
                    <a:pt x="291922" y="961326"/>
                  </a:lnTo>
                  <a:lnTo>
                    <a:pt x="286829" y="968387"/>
                  </a:lnTo>
                  <a:lnTo>
                    <a:pt x="284949" y="976998"/>
                  </a:lnTo>
                  <a:lnTo>
                    <a:pt x="286829" y="985621"/>
                  </a:lnTo>
                  <a:lnTo>
                    <a:pt x="291922" y="992682"/>
                  </a:lnTo>
                  <a:lnTo>
                    <a:pt x="299478" y="997445"/>
                  </a:lnTo>
                  <a:lnTo>
                    <a:pt x="308698" y="999197"/>
                  </a:lnTo>
                  <a:lnTo>
                    <a:pt x="356184" y="999197"/>
                  </a:lnTo>
                  <a:lnTo>
                    <a:pt x="365404" y="997445"/>
                  </a:lnTo>
                  <a:lnTo>
                    <a:pt x="372960" y="992682"/>
                  </a:lnTo>
                  <a:lnTo>
                    <a:pt x="378066" y="985621"/>
                  </a:lnTo>
                  <a:lnTo>
                    <a:pt x="379933" y="976998"/>
                  </a:lnTo>
                  <a:close/>
                </a:path>
                <a:path w="1187450" h="1332229">
                  <a:moveTo>
                    <a:pt x="379933" y="843813"/>
                  </a:moveTo>
                  <a:lnTo>
                    <a:pt x="378066" y="835190"/>
                  </a:lnTo>
                  <a:lnTo>
                    <a:pt x="372960" y="828128"/>
                  </a:lnTo>
                  <a:lnTo>
                    <a:pt x="365404" y="823366"/>
                  </a:lnTo>
                  <a:lnTo>
                    <a:pt x="356184" y="821613"/>
                  </a:lnTo>
                  <a:lnTo>
                    <a:pt x="308698" y="821613"/>
                  </a:lnTo>
                  <a:lnTo>
                    <a:pt x="299478" y="823366"/>
                  </a:lnTo>
                  <a:lnTo>
                    <a:pt x="291922" y="828128"/>
                  </a:lnTo>
                  <a:lnTo>
                    <a:pt x="286829" y="835190"/>
                  </a:lnTo>
                  <a:lnTo>
                    <a:pt x="284949" y="843813"/>
                  </a:lnTo>
                  <a:lnTo>
                    <a:pt x="286829" y="852436"/>
                  </a:lnTo>
                  <a:lnTo>
                    <a:pt x="291922" y="859485"/>
                  </a:lnTo>
                  <a:lnTo>
                    <a:pt x="299478" y="864260"/>
                  </a:lnTo>
                  <a:lnTo>
                    <a:pt x="308698" y="866013"/>
                  </a:lnTo>
                  <a:lnTo>
                    <a:pt x="356184" y="866013"/>
                  </a:lnTo>
                  <a:lnTo>
                    <a:pt x="365404" y="864260"/>
                  </a:lnTo>
                  <a:lnTo>
                    <a:pt x="372960" y="859485"/>
                  </a:lnTo>
                  <a:lnTo>
                    <a:pt x="378066" y="852436"/>
                  </a:lnTo>
                  <a:lnTo>
                    <a:pt x="379933" y="843813"/>
                  </a:lnTo>
                  <a:close/>
                </a:path>
                <a:path w="1187450" h="1332229">
                  <a:moveTo>
                    <a:pt x="379933" y="710615"/>
                  </a:moveTo>
                  <a:lnTo>
                    <a:pt x="378066" y="702005"/>
                  </a:lnTo>
                  <a:lnTo>
                    <a:pt x="372960" y="694944"/>
                  </a:lnTo>
                  <a:lnTo>
                    <a:pt x="365404" y="690181"/>
                  </a:lnTo>
                  <a:lnTo>
                    <a:pt x="356184" y="688428"/>
                  </a:lnTo>
                  <a:lnTo>
                    <a:pt x="308698" y="688428"/>
                  </a:lnTo>
                  <a:lnTo>
                    <a:pt x="299478" y="690181"/>
                  </a:lnTo>
                  <a:lnTo>
                    <a:pt x="291922" y="694944"/>
                  </a:lnTo>
                  <a:lnTo>
                    <a:pt x="286829" y="702005"/>
                  </a:lnTo>
                  <a:lnTo>
                    <a:pt x="284949" y="710615"/>
                  </a:lnTo>
                  <a:lnTo>
                    <a:pt x="286829" y="719239"/>
                  </a:lnTo>
                  <a:lnTo>
                    <a:pt x="291922" y="726300"/>
                  </a:lnTo>
                  <a:lnTo>
                    <a:pt x="299478" y="731062"/>
                  </a:lnTo>
                  <a:lnTo>
                    <a:pt x="308698" y="732815"/>
                  </a:lnTo>
                  <a:lnTo>
                    <a:pt x="356184" y="732815"/>
                  </a:lnTo>
                  <a:lnTo>
                    <a:pt x="365404" y="731062"/>
                  </a:lnTo>
                  <a:lnTo>
                    <a:pt x="372960" y="726300"/>
                  </a:lnTo>
                  <a:lnTo>
                    <a:pt x="378066" y="719239"/>
                  </a:lnTo>
                  <a:lnTo>
                    <a:pt x="379933" y="710615"/>
                  </a:lnTo>
                  <a:close/>
                </a:path>
                <a:path w="1187450" h="1332229">
                  <a:moveTo>
                    <a:pt x="379933" y="577430"/>
                  </a:moveTo>
                  <a:lnTo>
                    <a:pt x="378066" y="568807"/>
                  </a:lnTo>
                  <a:lnTo>
                    <a:pt x="372960" y="561759"/>
                  </a:lnTo>
                  <a:lnTo>
                    <a:pt x="365404" y="556983"/>
                  </a:lnTo>
                  <a:lnTo>
                    <a:pt x="356184" y="555231"/>
                  </a:lnTo>
                  <a:lnTo>
                    <a:pt x="308698" y="555231"/>
                  </a:lnTo>
                  <a:lnTo>
                    <a:pt x="299478" y="556983"/>
                  </a:lnTo>
                  <a:lnTo>
                    <a:pt x="291922" y="561759"/>
                  </a:lnTo>
                  <a:lnTo>
                    <a:pt x="286829" y="568807"/>
                  </a:lnTo>
                  <a:lnTo>
                    <a:pt x="284949" y="577430"/>
                  </a:lnTo>
                  <a:lnTo>
                    <a:pt x="286829" y="586054"/>
                  </a:lnTo>
                  <a:lnTo>
                    <a:pt x="291922" y="593115"/>
                  </a:lnTo>
                  <a:lnTo>
                    <a:pt x="299478" y="597877"/>
                  </a:lnTo>
                  <a:lnTo>
                    <a:pt x="308698" y="599630"/>
                  </a:lnTo>
                  <a:lnTo>
                    <a:pt x="356184" y="599630"/>
                  </a:lnTo>
                  <a:lnTo>
                    <a:pt x="365404" y="597877"/>
                  </a:lnTo>
                  <a:lnTo>
                    <a:pt x="372960" y="593115"/>
                  </a:lnTo>
                  <a:lnTo>
                    <a:pt x="378066" y="586054"/>
                  </a:lnTo>
                  <a:lnTo>
                    <a:pt x="379933" y="577430"/>
                  </a:lnTo>
                  <a:close/>
                </a:path>
                <a:path w="1187450" h="1332229">
                  <a:moveTo>
                    <a:pt x="379933" y="444246"/>
                  </a:moveTo>
                  <a:lnTo>
                    <a:pt x="378066" y="435622"/>
                  </a:lnTo>
                  <a:lnTo>
                    <a:pt x="372960" y="428561"/>
                  </a:lnTo>
                  <a:lnTo>
                    <a:pt x="365404" y="423799"/>
                  </a:lnTo>
                  <a:lnTo>
                    <a:pt x="356184" y="422046"/>
                  </a:lnTo>
                  <a:lnTo>
                    <a:pt x="308698" y="422046"/>
                  </a:lnTo>
                  <a:lnTo>
                    <a:pt x="299478" y="423799"/>
                  </a:lnTo>
                  <a:lnTo>
                    <a:pt x="291922" y="428561"/>
                  </a:lnTo>
                  <a:lnTo>
                    <a:pt x="286829" y="435622"/>
                  </a:lnTo>
                  <a:lnTo>
                    <a:pt x="284949" y="444246"/>
                  </a:lnTo>
                  <a:lnTo>
                    <a:pt x="286829" y="452856"/>
                  </a:lnTo>
                  <a:lnTo>
                    <a:pt x="291922" y="459917"/>
                  </a:lnTo>
                  <a:lnTo>
                    <a:pt x="299478" y="464693"/>
                  </a:lnTo>
                  <a:lnTo>
                    <a:pt x="308698" y="466445"/>
                  </a:lnTo>
                  <a:lnTo>
                    <a:pt x="356184" y="466445"/>
                  </a:lnTo>
                  <a:lnTo>
                    <a:pt x="365404" y="464693"/>
                  </a:lnTo>
                  <a:lnTo>
                    <a:pt x="372960" y="459917"/>
                  </a:lnTo>
                  <a:lnTo>
                    <a:pt x="378066" y="452856"/>
                  </a:lnTo>
                  <a:lnTo>
                    <a:pt x="379933" y="444246"/>
                  </a:lnTo>
                  <a:close/>
                </a:path>
                <a:path w="1187450" h="1332229">
                  <a:moveTo>
                    <a:pt x="1044803" y="976998"/>
                  </a:moveTo>
                  <a:lnTo>
                    <a:pt x="1042924" y="968387"/>
                  </a:lnTo>
                  <a:lnTo>
                    <a:pt x="1037831" y="961326"/>
                  </a:lnTo>
                  <a:lnTo>
                    <a:pt x="1030274" y="956551"/>
                  </a:lnTo>
                  <a:lnTo>
                    <a:pt x="1021054" y="954798"/>
                  </a:lnTo>
                  <a:lnTo>
                    <a:pt x="451167" y="954798"/>
                  </a:lnTo>
                  <a:lnTo>
                    <a:pt x="441947" y="956551"/>
                  </a:lnTo>
                  <a:lnTo>
                    <a:pt x="434403" y="961326"/>
                  </a:lnTo>
                  <a:lnTo>
                    <a:pt x="429298" y="968387"/>
                  </a:lnTo>
                  <a:lnTo>
                    <a:pt x="427431" y="976998"/>
                  </a:lnTo>
                  <a:lnTo>
                    <a:pt x="429298" y="985621"/>
                  </a:lnTo>
                  <a:lnTo>
                    <a:pt x="434403" y="992682"/>
                  </a:lnTo>
                  <a:lnTo>
                    <a:pt x="441947" y="997445"/>
                  </a:lnTo>
                  <a:lnTo>
                    <a:pt x="451167" y="999197"/>
                  </a:lnTo>
                  <a:lnTo>
                    <a:pt x="1021054" y="999197"/>
                  </a:lnTo>
                  <a:lnTo>
                    <a:pt x="1030274" y="997445"/>
                  </a:lnTo>
                  <a:lnTo>
                    <a:pt x="1037831" y="992682"/>
                  </a:lnTo>
                  <a:lnTo>
                    <a:pt x="1042924" y="985621"/>
                  </a:lnTo>
                  <a:lnTo>
                    <a:pt x="1044803" y="976998"/>
                  </a:lnTo>
                  <a:close/>
                </a:path>
                <a:path w="1187450" h="1332229">
                  <a:moveTo>
                    <a:pt x="1044803" y="843813"/>
                  </a:moveTo>
                  <a:lnTo>
                    <a:pt x="1042924" y="835190"/>
                  </a:lnTo>
                  <a:lnTo>
                    <a:pt x="1037831" y="828128"/>
                  </a:lnTo>
                  <a:lnTo>
                    <a:pt x="1030274" y="823366"/>
                  </a:lnTo>
                  <a:lnTo>
                    <a:pt x="1021054" y="821613"/>
                  </a:lnTo>
                  <a:lnTo>
                    <a:pt x="451167" y="821613"/>
                  </a:lnTo>
                  <a:lnTo>
                    <a:pt x="441947" y="823366"/>
                  </a:lnTo>
                  <a:lnTo>
                    <a:pt x="434403" y="828128"/>
                  </a:lnTo>
                  <a:lnTo>
                    <a:pt x="429298" y="835190"/>
                  </a:lnTo>
                  <a:lnTo>
                    <a:pt x="427431" y="843813"/>
                  </a:lnTo>
                  <a:lnTo>
                    <a:pt x="429298" y="852436"/>
                  </a:lnTo>
                  <a:lnTo>
                    <a:pt x="434403" y="859485"/>
                  </a:lnTo>
                  <a:lnTo>
                    <a:pt x="441947" y="864260"/>
                  </a:lnTo>
                  <a:lnTo>
                    <a:pt x="451167" y="866013"/>
                  </a:lnTo>
                  <a:lnTo>
                    <a:pt x="1021054" y="866013"/>
                  </a:lnTo>
                  <a:lnTo>
                    <a:pt x="1030274" y="864260"/>
                  </a:lnTo>
                  <a:lnTo>
                    <a:pt x="1037831" y="859485"/>
                  </a:lnTo>
                  <a:lnTo>
                    <a:pt x="1042924" y="852436"/>
                  </a:lnTo>
                  <a:lnTo>
                    <a:pt x="1044803" y="843813"/>
                  </a:lnTo>
                  <a:close/>
                </a:path>
                <a:path w="1187450" h="1332229">
                  <a:moveTo>
                    <a:pt x="1044803" y="710615"/>
                  </a:moveTo>
                  <a:lnTo>
                    <a:pt x="1042924" y="702005"/>
                  </a:lnTo>
                  <a:lnTo>
                    <a:pt x="1037831" y="694944"/>
                  </a:lnTo>
                  <a:lnTo>
                    <a:pt x="1030274" y="690181"/>
                  </a:lnTo>
                  <a:lnTo>
                    <a:pt x="1021054" y="688428"/>
                  </a:lnTo>
                  <a:lnTo>
                    <a:pt x="451167" y="688428"/>
                  </a:lnTo>
                  <a:lnTo>
                    <a:pt x="441947" y="690181"/>
                  </a:lnTo>
                  <a:lnTo>
                    <a:pt x="434403" y="694944"/>
                  </a:lnTo>
                  <a:lnTo>
                    <a:pt x="429298" y="702005"/>
                  </a:lnTo>
                  <a:lnTo>
                    <a:pt x="427431" y="710615"/>
                  </a:lnTo>
                  <a:lnTo>
                    <a:pt x="429298" y="719239"/>
                  </a:lnTo>
                  <a:lnTo>
                    <a:pt x="434403" y="726300"/>
                  </a:lnTo>
                  <a:lnTo>
                    <a:pt x="441947" y="731062"/>
                  </a:lnTo>
                  <a:lnTo>
                    <a:pt x="451167" y="732815"/>
                  </a:lnTo>
                  <a:lnTo>
                    <a:pt x="1021054" y="732815"/>
                  </a:lnTo>
                  <a:lnTo>
                    <a:pt x="1030274" y="731062"/>
                  </a:lnTo>
                  <a:lnTo>
                    <a:pt x="1037831" y="726300"/>
                  </a:lnTo>
                  <a:lnTo>
                    <a:pt x="1042924" y="719239"/>
                  </a:lnTo>
                  <a:lnTo>
                    <a:pt x="1044803" y="710615"/>
                  </a:lnTo>
                  <a:close/>
                </a:path>
                <a:path w="1187450" h="1332229">
                  <a:moveTo>
                    <a:pt x="1044803" y="577430"/>
                  </a:moveTo>
                  <a:lnTo>
                    <a:pt x="1042924" y="568807"/>
                  </a:lnTo>
                  <a:lnTo>
                    <a:pt x="1037831" y="561759"/>
                  </a:lnTo>
                  <a:lnTo>
                    <a:pt x="1030274" y="556983"/>
                  </a:lnTo>
                  <a:lnTo>
                    <a:pt x="1021054" y="555231"/>
                  </a:lnTo>
                  <a:lnTo>
                    <a:pt x="451167" y="555231"/>
                  </a:lnTo>
                  <a:lnTo>
                    <a:pt x="441947" y="556983"/>
                  </a:lnTo>
                  <a:lnTo>
                    <a:pt x="434403" y="561759"/>
                  </a:lnTo>
                  <a:lnTo>
                    <a:pt x="429298" y="568807"/>
                  </a:lnTo>
                  <a:lnTo>
                    <a:pt x="427431" y="577430"/>
                  </a:lnTo>
                  <a:lnTo>
                    <a:pt x="429298" y="586054"/>
                  </a:lnTo>
                  <a:lnTo>
                    <a:pt x="434403" y="593115"/>
                  </a:lnTo>
                  <a:lnTo>
                    <a:pt x="441947" y="597877"/>
                  </a:lnTo>
                  <a:lnTo>
                    <a:pt x="451167" y="599630"/>
                  </a:lnTo>
                  <a:lnTo>
                    <a:pt x="1021054" y="599630"/>
                  </a:lnTo>
                  <a:lnTo>
                    <a:pt x="1030274" y="597877"/>
                  </a:lnTo>
                  <a:lnTo>
                    <a:pt x="1037831" y="593115"/>
                  </a:lnTo>
                  <a:lnTo>
                    <a:pt x="1042924" y="586054"/>
                  </a:lnTo>
                  <a:lnTo>
                    <a:pt x="1044803" y="577430"/>
                  </a:lnTo>
                  <a:close/>
                </a:path>
                <a:path w="1187450" h="1332229">
                  <a:moveTo>
                    <a:pt x="1044803" y="444246"/>
                  </a:moveTo>
                  <a:lnTo>
                    <a:pt x="1042924" y="435622"/>
                  </a:lnTo>
                  <a:lnTo>
                    <a:pt x="1037831" y="428561"/>
                  </a:lnTo>
                  <a:lnTo>
                    <a:pt x="1030274" y="423799"/>
                  </a:lnTo>
                  <a:lnTo>
                    <a:pt x="1021054" y="422046"/>
                  </a:lnTo>
                  <a:lnTo>
                    <a:pt x="451167" y="422046"/>
                  </a:lnTo>
                  <a:lnTo>
                    <a:pt x="441947" y="423799"/>
                  </a:lnTo>
                  <a:lnTo>
                    <a:pt x="434403" y="428561"/>
                  </a:lnTo>
                  <a:lnTo>
                    <a:pt x="429298" y="435622"/>
                  </a:lnTo>
                  <a:lnTo>
                    <a:pt x="427431" y="444246"/>
                  </a:lnTo>
                  <a:lnTo>
                    <a:pt x="429298" y="452856"/>
                  </a:lnTo>
                  <a:lnTo>
                    <a:pt x="434403" y="459917"/>
                  </a:lnTo>
                  <a:lnTo>
                    <a:pt x="441947" y="464693"/>
                  </a:lnTo>
                  <a:lnTo>
                    <a:pt x="451167" y="466445"/>
                  </a:lnTo>
                  <a:lnTo>
                    <a:pt x="1021054" y="466445"/>
                  </a:lnTo>
                  <a:lnTo>
                    <a:pt x="1030274" y="464693"/>
                  </a:lnTo>
                  <a:lnTo>
                    <a:pt x="1037831" y="459917"/>
                  </a:lnTo>
                  <a:lnTo>
                    <a:pt x="1042924" y="452856"/>
                  </a:lnTo>
                  <a:lnTo>
                    <a:pt x="1044803" y="444246"/>
                  </a:lnTo>
                  <a:close/>
                </a:path>
                <a:path w="1187450" h="1332229">
                  <a:moveTo>
                    <a:pt x="1187272" y="332689"/>
                  </a:moveTo>
                  <a:lnTo>
                    <a:pt x="1186980" y="332422"/>
                  </a:lnTo>
                  <a:lnTo>
                    <a:pt x="1186980" y="329920"/>
                  </a:lnTo>
                  <a:lnTo>
                    <a:pt x="1185786" y="326047"/>
                  </a:lnTo>
                  <a:lnTo>
                    <a:pt x="1185481" y="325208"/>
                  </a:lnTo>
                  <a:lnTo>
                    <a:pt x="1185189" y="324650"/>
                  </a:lnTo>
                  <a:lnTo>
                    <a:pt x="1184897" y="323824"/>
                  </a:lnTo>
                  <a:lnTo>
                    <a:pt x="1183703" y="321322"/>
                  </a:lnTo>
                  <a:lnTo>
                    <a:pt x="1182217" y="319100"/>
                  </a:lnTo>
                  <a:lnTo>
                    <a:pt x="1180147" y="317436"/>
                  </a:lnTo>
                  <a:lnTo>
                    <a:pt x="1173327" y="311061"/>
                  </a:lnTo>
                  <a:lnTo>
                    <a:pt x="1139786" y="279717"/>
                  </a:lnTo>
                  <a:lnTo>
                    <a:pt x="1139786" y="355460"/>
                  </a:lnTo>
                  <a:lnTo>
                    <a:pt x="1139786" y="1154595"/>
                  </a:lnTo>
                  <a:lnTo>
                    <a:pt x="997305" y="1154595"/>
                  </a:lnTo>
                  <a:lnTo>
                    <a:pt x="997305" y="1198994"/>
                  </a:lnTo>
                  <a:lnTo>
                    <a:pt x="997305" y="1287780"/>
                  </a:lnTo>
                  <a:lnTo>
                    <a:pt x="47498" y="1287780"/>
                  </a:lnTo>
                  <a:lnTo>
                    <a:pt x="47498" y="133464"/>
                  </a:lnTo>
                  <a:lnTo>
                    <a:pt x="142481" y="133464"/>
                  </a:lnTo>
                  <a:lnTo>
                    <a:pt x="142481" y="1176794"/>
                  </a:lnTo>
                  <a:lnTo>
                    <a:pt x="144360" y="1185405"/>
                  </a:lnTo>
                  <a:lnTo>
                    <a:pt x="149453" y="1192466"/>
                  </a:lnTo>
                  <a:lnTo>
                    <a:pt x="157010" y="1197241"/>
                  </a:lnTo>
                  <a:lnTo>
                    <a:pt x="166230" y="1198994"/>
                  </a:lnTo>
                  <a:lnTo>
                    <a:pt x="997305" y="1198994"/>
                  </a:lnTo>
                  <a:lnTo>
                    <a:pt x="997305" y="1154595"/>
                  </a:lnTo>
                  <a:lnTo>
                    <a:pt x="189966" y="1154595"/>
                  </a:lnTo>
                  <a:lnTo>
                    <a:pt x="189966" y="133464"/>
                  </a:lnTo>
                  <a:lnTo>
                    <a:pt x="189966" y="44678"/>
                  </a:lnTo>
                  <a:lnTo>
                    <a:pt x="807351" y="44678"/>
                  </a:lnTo>
                  <a:lnTo>
                    <a:pt x="807351" y="333260"/>
                  </a:lnTo>
                  <a:lnTo>
                    <a:pt x="809231" y="341871"/>
                  </a:lnTo>
                  <a:lnTo>
                    <a:pt x="814324" y="348932"/>
                  </a:lnTo>
                  <a:lnTo>
                    <a:pt x="821867" y="353707"/>
                  </a:lnTo>
                  <a:lnTo>
                    <a:pt x="831088" y="355460"/>
                  </a:lnTo>
                  <a:lnTo>
                    <a:pt x="1139786" y="355460"/>
                  </a:lnTo>
                  <a:lnTo>
                    <a:pt x="1139786" y="279717"/>
                  </a:lnTo>
                  <a:lnTo>
                    <a:pt x="1106246" y="248361"/>
                  </a:lnTo>
                  <a:lnTo>
                    <a:pt x="1106246" y="311061"/>
                  </a:lnTo>
                  <a:lnTo>
                    <a:pt x="854837" y="311061"/>
                  </a:lnTo>
                  <a:lnTo>
                    <a:pt x="854837" y="76034"/>
                  </a:lnTo>
                  <a:lnTo>
                    <a:pt x="1106246" y="311061"/>
                  </a:lnTo>
                  <a:lnTo>
                    <a:pt x="1106246" y="248361"/>
                  </a:lnTo>
                  <a:lnTo>
                    <a:pt x="921905" y="76034"/>
                  </a:lnTo>
                  <a:lnTo>
                    <a:pt x="888377" y="44678"/>
                  </a:lnTo>
                  <a:lnTo>
                    <a:pt x="845629" y="4724"/>
                  </a:lnTo>
                  <a:lnTo>
                    <a:pt x="843254" y="3327"/>
                  </a:lnTo>
                  <a:lnTo>
                    <a:pt x="840295" y="1943"/>
                  </a:lnTo>
                  <a:lnTo>
                    <a:pt x="839406" y="1663"/>
                  </a:lnTo>
                  <a:lnTo>
                    <a:pt x="838809" y="1397"/>
                  </a:lnTo>
                  <a:lnTo>
                    <a:pt x="834644" y="266"/>
                  </a:lnTo>
                  <a:lnTo>
                    <a:pt x="832281" y="266"/>
                  </a:lnTo>
                  <a:lnTo>
                    <a:pt x="831684" y="0"/>
                  </a:lnTo>
                  <a:lnTo>
                    <a:pt x="166230" y="0"/>
                  </a:lnTo>
                  <a:lnTo>
                    <a:pt x="157010" y="1752"/>
                  </a:lnTo>
                  <a:lnTo>
                    <a:pt x="149453" y="6515"/>
                  </a:lnTo>
                  <a:lnTo>
                    <a:pt x="144360" y="13576"/>
                  </a:lnTo>
                  <a:lnTo>
                    <a:pt x="142481" y="22199"/>
                  </a:lnTo>
                  <a:lnTo>
                    <a:pt x="142481" y="88798"/>
                  </a:lnTo>
                  <a:lnTo>
                    <a:pt x="23749" y="88798"/>
                  </a:lnTo>
                  <a:lnTo>
                    <a:pt x="14528" y="90538"/>
                  </a:lnTo>
                  <a:lnTo>
                    <a:pt x="6985" y="95313"/>
                  </a:lnTo>
                  <a:lnTo>
                    <a:pt x="1879" y="102374"/>
                  </a:lnTo>
                  <a:lnTo>
                    <a:pt x="0" y="110985"/>
                  </a:lnTo>
                  <a:lnTo>
                    <a:pt x="0" y="1309700"/>
                  </a:lnTo>
                  <a:lnTo>
                    <a:pt x="1879" y="1318323"/>
                  </a:lnTo>
                  <a:lnTo>
                    <a:pt x="6985" y="1325372"/>
                  </a:lnTo>
                  <a:lnTo>
                    <a:pt x="14528" y="1330147"/>
                  </a:lnTo>
                  <a:lnTo>
                    <a:pt x="23749" y="1331899"/>
                  </a:lnTo>
                  <a:lnTo>
                    <a:pt x="1021054" y="1331899"/>
                  </a:lnTo>
                  <a:lnTo>
                    <a:pt x="1030274" y="1330147"/>
                  </a:lnTo>
                  <a:lnTo>
                    <a:pt x="1037818" y="1325372"/>
                  </a:lnTo>
                  <a:lnTo>
                    <a:pt x="1042924" y="1318323"/>
                  </a:lnTo>
                  <a:lnTo>
                    <a:pt x="1044803" y="1309700"/>
                  </a:lnTo>
                  <a:lnTo>
                    <a:pt x="1044803" y="1287780"/>
                  </a:lnTo>
                  <a:lnTo>
                    <a:pt x="1044803" y="1198702"/>
                  </a:lnTo>
                  <a:lnTo>
                    <a:pt x="1163535" y="1198702"/>
                  </a:lnTo>
                  <a:lnTo>
                    <a:pt x="1172743" y="1196949"/>
                  </a:lnTo>
                  <a:lnTo>
                    <a:pt x="1180299" y="1192187"/>
                  </a:lnTo>
                  <a:lnTo>
                    <a:pt x="1185392" y="1185125"/>
                  </a:lnTo>
                  <a:lnTo>
                    <a:pt x="1187208" y="1176794"/>
                  </a:lnTo>
                  <a:lnTo>
                    <a:pt x="1187272" y="1154595"/>
                  </a:lnTo>
                  <a:lnTo>
                    <a:pt x="1187272" y="332689"/>
                  </a:lnTo>
                  <a:close/>
                </a:path>
              </a:pathLst>
            </a:custGeom>
            <a:solidFill>
              <a:srgbClr val="15767F"/>
            </a:solidFill>
          </p:spPr>
          <p:txBody>
            <a:bodyPr wrap="square" lIns="0" tIns="0" rIns="0" bIns="0" rtlCol="0"/>
            <a:lstStyle/>
            <a:p>
              <a:endParaRPr/>
            </a:p>
          </p:txBody>
        </p:sp>
        <p:sp>
          <p:nvSpPr>
            <p:cNvPr id="18" name="object 14">
              <a:extLst>
                <a:ext uri="{FF2B5EF4-FFF2-40B4-BE49-F238E27FC236}">
                  <a16:creationId xmlns:a16="http://schemas.microsoft.com/office/drawing/2014/main" id="{D4856A05-3CA6-EF43-A074-73BC9CF30121}"/>
                </a:ext>
              </a:extLst>
            </p:cNvPr>
            <p:cNvSpPr/>
            <p:nvPr/>
          </p:nvSpPr>
          <p:spPr>
            <a:xfrm>
              <a:off x="8041396" y="7944890"/>
              <a:ext cx="189962" cy="177586"/>
            </a:xfrm>
            <a:prstGeom prst="rect">
              <a:avLst/>
            </a:prstGeom>
            <a:blipFill>
              <a:blip r:embed="rId2" cstate="print"/>
              <a:stretch>
                <a:fillRect/>
              </a:stretch>
            </a:blipFill>
          </p:spPr>
          <p:txBody>
            <a:bodyPr wrap="square" lIns="0" tIns="0" rIns="0" bIns="0" rtlCol="0"/>
            <a:lstStyle/>
            <a:p>
              <a:endParaRPr/>
            </a:p>
          </p:txBody>
        </p:sp>
      </p:grpSp>
      <p:grpSp>
        <p:nvGrpSpPr>
          <p:cNvPr id="20" name="object 16">
            <a:extLst>
              <a:ext uri="{FF2B5EF4-FFF2-40B4-BE49-F238E27FC236}">
                <a16:creationId xmlns:a16="http://schemas.microsoft.com/office/drawing/2014/main" id="{376CD49A-39DE-5744-8AA6-9D339EDA9FBB}"/>
              </a:ext>
            </a:extLst>
          </p:cNvPr>
          <p:cNvGrpSpPr/>
          <p:nvPr userDrawn="1"/>
        </p:nvGrpSpPr>
        <p:grpSpPr>
          <a:xfrm>
            <a:off x="13582381" y="7744828"/>
            <a:ext cx="1187450" cy="1332230"/>
            <a:chOff x="13582381" y="7744828"/>
            <a:chExt cx="1187450" cy="1332230"/>
          </a:xfrm>
        </p:grpSpPr>
        <p:sp>
          <p:nvSpPr>
            <p:cNvPr id="21" name="object 17">
              <a:extLst>
                <a:ext uri="{FF2B5EF4-FFF2-40B4-BE49-F238E27FC236}">
                  <a16:creationId xmlns:a16="http://schemas.microsoft.com/office/drawing/2014/main" id="{41C9BCCE-C394-944D-9171-E2ECFCAC12AA}"/>
                </a:ext>
              </a:extLst>
            </p:cNvPr>
            <p:cNvSpPr/>
            <p:nvPr/>
          </p:nvSpPr>
          <p:spPr>
            <a:xfrm>
              <a:off x="13582370" y="7744834"/>
              <a:ext cx="1187450" cy="1332230"/>
            </a:xfrm>
            <a:custGeom>
              <a:avLst/>
              <a:gdLst/>
              <a:ahLst/>
              <a:cxnLst/>
              <a:rect l="l" t="t" r="r" b="b"/>
              <a:pathLst>
                <a:path w="1187450" h="1332229">
                  <a:moveTo>
                    <a:pt x="379933" y="976998"/>
                  </a:moveTo>
                  <a:lnTo>
                    <a:pt x="378066" y="968387"/>
                  </a:lnTo>
                  <a:lnTo>
                    <a:pt x="372960" y="961326"/>
                  </a:lnTo>
                  <a:lnTo>
                    <a:pt x="365404" y="956551"/>
                  </a:lnTo>
                  <a:lnTo>
                    <a:pt x="356184" y="954798"/>
                  </a:lnTo>
                  <a:lnTo>
                    <a:pt x="308698" y="954798"/>
                  </a:lnTo>
                  <a:lnTo>
                    <a:pt x="299478" y="956551"/>
                  </a:lnTo>
                  <a:lnTo>
                    <a:pt x="291922" y="961326"/>
                  </a:lnTo>
                  <a:lnTo>
                    <a:pt x="286829" y="968387"/>
                  </a:lnTo>
                  <a:lnTo>
                    <a:pt x="284949" y="976998"/>
                  </a:lnTo>
                  <a:lnTo>
                    <a:pt x="286829" y="985621"/>
                  </a:lnTo>
                  <a:lnTo>
                    <a:pt x="291922" y="992682"/>
                  </a:lnTo>
                  <a:lnTo>
                    <a:pt x="299478" y="997445"/>
                  </a:lnTo>
                  <a:lnTo>
                    <a:pt x="308698" y="999197"/>
                  </a:lnTo>
                  <a:lnTo>
                    <a:pt x="356184" y="999197"/>
                  </a:lnTo>
                  <a:lnTo>
                    <a:pt x="365404" y="997445"/>
                  </a:lnTo>
                  <a:lnTo>
                    <a:pt x="372960" y="992682"/>
                  </a:lnTo>
                  <a:lnTo>
                    <a:pt x="378066" y="985621"/>
                  </a:lnTo>
                  <a:lnTo>
                    <a:pt x="379933" y="976998"/>
                  </a:lnTo>
                  <a:close/>
                </a:path>
                <a:path w="1187450" h="1332229">
                  <a:moveTo>
                    <a:pt x="379933" y="843813"/>
                  </a:moveTo>
                  <a:lnTo>
                    <a:pt x="378066" y="835190"/>
                  </a:lnTo>
                  <a:lnTo>
                    <a:pt x="372960" y="828128"/>
                  </a:lnTo>
                  <a:lnTo>
                    <a:pt x="365404" y="823366"/>
                  </a:lnTo>
                  <a:lnTo>
                    <a:pt x="356184" y="821613"/>
                  </a:lnTo>
                  <a:lnTo>
                    <a:pt x="308698" y="821613"/>
                  </a:lnTo>
                  <a:lnTo>
                    <a:pt x="299478" y="823366"/>
                  </a:lnTo>
                  <a:lnTo>
                    <a:pt x="291922" y="828128"/>
                  </a:lnTo>
                  <a:lnTo>
                    <a:pt x="286829" y="835190"/>
                  </a:lnTo>
                  <a:lnTo>
                    <a:pt x="284949" y="843813"/>
                  </a:lnTo>
                  <a:lnTo>
                    <a:pt x="286829" y="852436"/>
                  </a:lnTo>
                  <a:lnTo>
                    <a:pt x="291922" y="859485"/>
                  </a:lnTo>
                  <a:lnTo>
                    <a:pt x="299478" y="864260"/>
                  </a:lnTo>
                  <a:lnTo>
                    <a:pt x="308698" y="866013"/>
                  </a:lnTo>
                  <a:lnTo>
                    <a:pt x="356184" y="866013"/>
                  </a:lnTo>
                  <a:lnTo>
                    <a:pt x="365404" y="864260"/>
                  </a:lnTo>
                  <a:lnTo>
                    <a:pt x="372960" y="859485"/>
                  </a:lnTo>
                  <a:lnTo>
                    <a:pt x="378066" y="852436"/>
                  </a:lnTo>
                  <a:lnTo>
                    <a:pt x="379933" y="843813"/>
                  </a:lnTo>
                  <a:close/>
                </a:path>
                <a:path w="1187450" h="1332229">
                  <a:moveTo>
                    <a:pt x="379933" y="710615"/>
                  </a:moveTo>
                  <a:lnTo>
                    <a:pt x="378066" y="702005"/>
                  </a:lnTo>
                  <a:lnTo>
                    <a:pt x="372960" y="694944"/>
                  </a:lnTo>
                  <a:lnTo>
                    <a:pt x="365404" y="690181"/>
                  </a:lnTo>
                  <a:lnTo>
                    <a:pt x="356184" y="688428"/>
                  </a:lnTo>
                  <a:lnTo>
                    <a:pt x="308698" y="688428"/>
                  </a:lnTo>
                  <a:lnTo>
                    <a:pt x="299478" y="690181"/>
                  </a:lnTo>
                  <a:lnTo>
                    <a:pt x="291922" y="694944"/>
                  </a:lnTo>
                  <a:lnTo>
                    <a:pt x="286829" y="702005"/>
                  </a:lnTo>
                  <a:lnTo>
                    <a:pt x="284949" y="710615"/>
                  </a:lnTo>
                  <a:lnTo>
                    <a:pt x="286829" y="719239"/>
                  </a:lnTo>
                  <a:lnTo>
                    <a:pt x="291922" y="726300"/>
                  </a:lnTo>
                  <a:lnTo>
                    <a:pt x="299478" y="731062"/>
                  </a:lnTo>
                  <a:lnTo>
                    <a:pt x="308698" y="732815"/>
                  </a:lnTo>
                  <a:lnTo>
                    <a:pt x="356184" y="732815"/>
                  </a:lnTo>
                  <a:lnTo>
                    <a:pt x="365404" y="731062"/>
                  </a:lnTo>
                  <a:lnTo>
                    <a:pt x="372960" y="726300"/>
                  </a:lnTo>
                  <a:lnTo>
                    <a:pt x="378066" y="719239"/>
                  </a:lnTo>
                  <a:lnTo>
                    <a:pt x="379933" y="710615"/>
                  </a:lnTo>
                  <a:close/>
                </a:path>
                <a:path w="1187450" h="1332229">
                  <a:moveTo>
                    <a:pt x="379933" y="577430"/>
                  </a:moveTo>
                  <a:lnTo>
                    <a:pt x="378066" y="568807"/>
                  </a:lnTo>
                  <a:lnTo>
                    <a:pt x="372960" y="561759"/>
                  </a:lnTo>
                  <a:lnTo>
                    <a:pt x="365404" y="556983"/>
                  </a:lnTo>
                  <a:lnTo>
                    <a:pt x="356184" y="555231"/>
                  </a:lnTo>
                  <a:lnTo>
                    <a:pt x="308698" y="555231"/>
                  </a:lnTo>
                  <a:lnTo>
                    <a:pt x="299478" y="556983"/>
                  </a:lnTo>
                  <a:lnTo>
                    <a:pt x="291922" y="561759"/>
                  </a:lnTo>
                  <a:lnTo>
                    <a:pt x="286829" y="568807"/>
                  </a:lnTo>
                  <a:lnTo>
                    <a:pt x="284949" y="577430"/>
                  </a:lnTo>
                  <a:lnTo>
                    <a:pt x="286829" y="586054"/>
                  </a:lnTo>
                  <a:lnTo>
                    <a:pt x="291922" y="593115"/>
                  </a:lnTo>
                  <a:lnTo>
                    <a:pt x="299478" y="597877"/>
                  </a:lnTo>
                  <a:lnTo>
                    <a:pt x="308698" y="599630"/>
                  </a:lnTo>
                  <a:lnTo>
                    <a:pt x="356184" y="599630"/>
                  </a:lnTo>
                  <a:lnTo>
                    <a:pt x="365404" y="597877"/>
                  </a:lnTo>
                  <a:lnTo>
                    <a:pt x="372960" y="593115"/>
                  </a:lnTo>
                  <a:lnTo>
                    <a:pt x="378066" y="586054"/>
                  </a:lnTo>
                  <a:lnTo>
                    <a:pt x="379933" y="577430"/>
                  </a:lnTo>
                  <a:close/>
                </a:path>
                <a:path w="1187450" h="1332229">
                  <a:moveTo>
                    <a:pt x="379933" y="444246"/>
                  </a:moveTo>
                  <a:lnTo>
                    <a:pt x="378066" y="435622"/>
                  </a:lnTo>
                  <a:lnTo>
                    <a:pt x="372960" y="428561"/>
                  </a:lnTo>
                  <a:lnTo>
                    <a:pt x="365404" y="423799"/>
                  </a:lnTo>
                  <a:lnTo>
                    <a:pt x="356184" y="422046"/>
                  </a:lnTo>
                  <a:lnTo>
                    <a:pt x="308698" y="422046"/>
                  </a:lnTo>
                  <a:lnTo>
                    <a:pt x="299478" y="423799"/>
                  </a:lnTo>
                  <a:lnTo>
                    <a:pt x="291922" y="428561"/>
                  </a:lnTo>
                  <a:lnTo>
                    <a:pt x="286829" y="435622"/>
                  </a:lnTo>
                  <a:lnTo>
                    <a:pt x="284949" y="444246"/>
                  </a:lnTo>
                  <a:lnTo>
                    <a:pt x="286829" y="452856"/>
                  </a:lnTo>
                  <a:lnTo>
                    <a:pt x="291922" y="459917"/>
                  </a:lnTo>
                  <a:lnTo>
                    <a:pt x="299478" y="464693"/>
                  </a:lnTo>
                  <a:lnTo>
                    <a:pt x="308698" y="466445"/>
                  </a:lnTo>
                  <a:lnTo>
                    <a:pt x="356184" y="466445"/>
                  </a:lnTo>
                  <a:lnTo>
                    <a:pt x="365404" y="464693"/>
                  </a:lnTo>
                  <a:lnTo>
                    <a:pt x="372960" y="459917"/>
                  </a:lnTo>
                  <a:lnTo>
                    <a:pt x="378066" y="452856"/>
                  </a:lnTo>
                  <a:lnTo>
                    <a:pt x="379933" y="444246"/>
                  </a:lnTo>
                  <a:close/>
                </a:path>
                <a:path w="1187450" h="1332229">
                  <a:moveTo>
                    <a:pt x="1044803" y="976998"/>
                  </a:moveTo>
                  <a:lnTo>
                    <a:pt x="1042924" y="968387"/>
                  </a:lnTo>
                  <a:lnTo>
                    <a:pt x="1037831" y="961326"/>
                  </a:lnTo>
                  <a:lnTo>
                    <a:pt x="1030274" y="956551"/>
                  </a:lnTo>
                  <a:lnTo>
                    <a:pt x="1021054" y="954798"/>
                  </a:lnTo>
                  <a:lnTo>
                    <a:pt x="451167" y="954798"/>
                  </a:lnTo>
                  <a:lnTo>
                    <a:pt x="441947" y="956551"/>
                  </a:lnTo>
                  <a:lnTo>
                    <a:pt x="434403" y="961326"/>
                  </a:lnTo>
                  <a:lnTo>
                    <a:pt x="429298" y="968387"/>
                  </a:lnTo>
                  <a:lnTo>
                    <a:pt x="427431" y="976998"/>
                  </a:lnTo>
                  <a:lnTo>
                    <a:pt x="429298" y="985621"/>
                  </a:lnTo>
                  <a:lnTo>
                    <a:pt x="434403" y="992682"/>
                  </a:lnTo>
                  <a:lnTo>
                    <a:pt x="441947" y="997445"/>
                  </a:lnTo>
                  <a:lnTo>
                    <a:pt x="451167" y="999197"/>
                  </a:lnTo>
                  <a:lnTo>
                    <a:pt x="1021054" y="999197"/>
                  </a:lnTo>
                  <a:lnTo>
                    <a:pt x="1030274" y="997445"/>
                  </a:lnTo>
                  <a:lnTo>
                    <a:pt x="1037831" y="992682"/>
                  </a:lnTo>
                  <a:lnTo>
                    <a:pt x="1042924" y="985621"/>
                  </a:lnTo>
                  <a:lnTo>
                    <a:pt x="1044803" y="976998"/>
                  </a:lnTo>
                  <a:close/>
                </a:path>
                <a:path w="1187450" h="1332229">
                  <a:moveTo>
                    <a:pt x="1044803" y="843813"/>
                  </a:moveTo>
                  <a:lnTo>
                    <a:pt x="1042924" y="835190"/>
                  </a:lnTo>
                  <a:lnTo>
                    <a:pt x="1037831" y="828128"/>
                  </a:lnTo>
                  <a:lnTo>
                    <a:pt x="1030274" y="823366"/>
                  </a:lnTo>
                  <a:lnTo>
                    <a:pt x="1021054" y="821613"/>
                  </a:lnTo>
                  <a:lnTo>
                    <a:pt x="451167" y="821613"/>
                  </a:lnTo>
                  <a:lnTo>
                    <a:pt x="441947" y="823366"/>
                  </a:lnTo>
                  <a:lnTo>
                    <a:pt x="434403" y="828128"/>
                  </a:lnTo>
                  <a:lnTo>
                    <a:pt x="429298" y="835190"/>
                  </a:lnTo>
                  <a:lnTo>
                    <a:pt x="427431" y="843813"/>
                  </a:lnTo>
                  <a:lnTo>
                    <a:pt x="429298" y="852436"/>
                  </a:lnTo>
                  <a:lnTo>
                    <a:pt x="434403" y="859485"/>
                  </a:lnTo>
                  <a:lnTo>
                    <a:pt x="441947" y="864260"/>
                  </a:lnTo>
                  <a:lnTo>
                    <a:pt x="451167" y="866013"/>
                  </a:lnTo>
                  <a:lnTo>
                    <a:pt x="1021054" y="866013"/>
                  </a:lnTo>
                  <a:lnTo>
                    <a:pt x="1030274" y="864260"/>
                  </a:lnTo>
                  <a:lnTo>
                    <a:pt x="1037831" y="859485"/>
                  </a:lnTo>
                  <a:lnTo>
                    <a:pt x="1042924" y="852436"/>
                  </a:lnTo>
                  <a:lnTo>
                    <a:pt x="1044803" y="843813"/>
                  </a:lnTo>
                  <a:close/>
                </a:path>
                <a:path w="1187450" h="1332229">
                  <a:moveTo>
                    <a:pt x="1044803" y="710615"/>
                  </a:moveTo>
                  <a:lnTo>
                    <a:pt x="1042924" y="702005"/>
                  </a:lnTo>
                  <a:lnTo>
                    <a:pt x="1037831" y="694944"/>
                  </a:lnTo>
                  <a:lnTo>
                    <a:pt x="1030274" y="690181"/>
                  </a:lnTo>
                  <a:lnTo>
                    <a:pt x="1021054" y="688428"/>
                  </a:lnTo>
                  <a:lnTo>
                    <a:pt x="451167" y="688428"/>
                  </a:lnTo>
                  <a:lnTo>
                    <a:pt x="441947" y="690181"/>
                  </a:lnTo>
                  <a:lnTo>
                    <a:pt x="434403" y="694944"/>
                  </a:lnTo>
                  <a:lnTo>
                    <a:pt x="429298" y="702005"/>
                  </a:lnTo>
                  <a:lnTo>
                    <a:pt x="427431" y="710615"/>
                  </a:lnTo>
                  <a:lnTo>
                    <a:pt x="429298" y="719239"/>
                  </a:lnTo>
                  <a:lnTo>
                    <a:pt x="434403" y="726300"/>
                  </a:lnTo>
                  <a:lnTo>
                    <a:pt x="441947" y="731062"/>
                  </a:lnTo>
                  <a:lnTo>
                    <a:pt x="451167" y="732815"/>
                  </a:lnTo>
                  <a:lnTo>
                    <a:pt x="1021054" y="732815"/>
                  </a:lnTo>
                  <a:lnTo>
                    <a:pt x="1030274" y="731062"/>
                  </a:lnTo>
                  <a:lnTo>
                    <a:pt x="1037831" y="726300"/>
                  </a:lnTo>
                  <a:lnTo>
                    <a:pt x="1042924" y="719239"/>
                  </a:lnTo>
                  <a:lnTo>
                    <a:pt x="1044803" y="710615"/>
                  </a:lnTo>
                  <a:close/>
                </a:path>
                <a:path w="1187450" h="1332229">
                  <a:moveTo>
                    <a:pt x="1044803" y="577430"/>
                  </a:moveTo>
                  <a:lnTo>
                    <a:pt x="1042924" y="568807"/>
                  </a:lnTo>
                  <a:lnTo>
                    <a:pt x="1037831" y="561759"/>
                  </a:lnTo>
                  <a:lnTo>
                    <a:pt x="1030274" y="556983"/>
                  </a:lnTo>
                  <a:lnTo>
                    <a:pt x="1021054" y="555231"/>
                  </a:lnTo>
                  <a:lnTo>
                    <a:pt x="451167" y="555231"/>
                  </a:lnTo>
                  <a:lnTo>
                    <a:pt x="441947" y="556983"/>
                  </a:lnTo>
                  <a:lnTo>
                    <a:pt x="434403" y="561759"/>
                  </a:lnTo>
                  <a:lnTo>
                    <a:pt x="429298" y="568807"/>
                  </a:lnTo>
                  <a:lnTo>
                    <a:pt x="427431" y="577430"/>
                  </a:lnTo>
                  <a:lnTo>
                    <a:pt x="429298" y="586054"/>
                  </a:lnTo>
                  <a:lnTo>
                    <a:pt x="434403" y="593115"/>
                  </a:lnTo>
                  <a:lnTo>
                    <a:pt x="441947" y="597877"/>
                  </a:lnTo>
                  <a:lnTo>
                    <a:pt x="451167" y="599630"/>
                  </a:lnTo>
                  <a:lnTo>
                    <a:pt x="1021054" y="599630"/>
                  </a:lnTo>
                  <a:lnTo>
                    <a:pt x="1030274" y="597877"/>
                  </a:lnTo>
                  <a:lnTo>
                    <a:pt x="1037831" y="593115"/>
                  </a:lnTo>
                  <a:lnTo>
                    <a:pt x="1042924" y="586054"/>
                  </a:lnTo>
                  <a:lnTo>
                    <a:pt x="1044803" y="577430"/>
                  </a:lnTo>
                  <a:close/>
                </a:path>
                <a:path w="1187450" h="1332229">
                  <a:moveTo>
                    <a:pt x="1044803" y="444246"/>
                  </a:moveTo>
                  <a:lnTo>
                    <a:pt x="1042924" y="435622"/>
                  </a:lnTo>
                  <a:lnTo>
                    <a:pt x="1037831" y="428561"/>
                  </a:lnTo>
                  <a:lnTo>
                    <a:pt x="1030274" y="423799"/>
                  </a:lnTo>
                  <a:lnTo>
                    <a:pt x="1021054" y="422046"/>
                  </a:lnTo>
                  <a:lnTo>
                    <a:pt x="451167" y="422046"/>
                  </a:lnTo>
                  <a:lnTo>
                    <a:pt x="441947" y="423799"/>
                  </a:lnTo>
                  <a:lnTo>
                    <a:pt x="434403" y="428561"/>
                  </a:lnTo>
                  <a:lnTo>
                    <a:pt x="429298" y="435622"/>
                  </a:lnTo>
                  <a:lnTo>
                    <a:pt x="427431" y="444246"/>
                  </a:lnTo>
                  <a:lnTo>
                    <a:pt x="429298" y="452856"/>
                  </a:lnTo>
                  <a:lnTo>
                    <a:pt x="434403" y="459917"/>
                  </a:lnTo>
                  <a:lnTo>
                    <a:pt x="441947" y="464693"/>
                  </a:lnTo>
                  <a:lnTo>
                    <a:pt x="451167" y="466445"/>
                  </a:lnTo>
                  <a:lnTo>
                    <a:pt x="1021054" y="466445"/>
                  </a:lnTo>
                  <a:lnTo>
                    <a:pt x="1030274" y="464693"/>
                  </a:lnTo>
                  <a:lnTo>
                    <a:pt x="1037831" y="459917"/>
                  </a:lnTo>
                  <a:lnTo>
                    <a:pt x="1042924" y="452856"/>
                  </a:lnTo>
                  <a:lnTo>
                    <a:pt x="1044803" y="444246"/>
                  </a:lnTo>
                  <a:close/>
                </a:path>
                <a:path w="1187450" h="1332229">
                  <a:moveTo>
                    <a:pt x="1187272" y="332689"/>
                  </a:moveTo>
                  <a:lnTo>
                    <a:pt x="1186980" y="332422"/>
                  </a:lnTo>
                  <a:lnTo>
                    <a:pt x="1186980" y="329920"/>
                  </a:lnTo>
                  <a:lnTo>
                    <a:pt x="1185786" y="326047"/>
                  </a:lnTo>
                  <a:lnTo>
                    <a:pt x="1185481" y="325208"/>
                  </a:lnTo>
                  <a:lnTo>
                    <a:pt x="1185189" y="324650"/>
                  </a:lnTo>
                  <a:lnTo>
                    <a:pt x="1184897" y="323824"/>
                  </a:lnTo>
                  <a:lnTo>
                    <a:pt x="1183703" y="321322"/>
                  </a:lnTo>
                  <a:lnTo>
                    <a:pt x="1182217" y="319100"/>
                  </a:lnTo>
                  <a:lnTo>
                    <a:pt x="1180147" y="317436"/>
                  </a:lnTo>
                  <a:lnTo>
                    <a:pt x="1173327" y="311061"/>
                  </a:lnTo>
                  <a:lnTo>
                    <a:pt x="1139786" y="279717"/>
                  </a:lnTo>
                  <a:lnTo>
                    <a:pt x="1139786" y="355460"/>
                  </a:lnTo>
                  <a:lnTo>
                    <a:pt x="1139786" y="1154595"/>
                  </a:lnTo>
                  <a:lnTo>
                    <a:pt x="997305" y="1154595"/>
                  </a:lnTo>
                  <a:lnTo>
                    <a:pt x="997305" y="1198994"/>
                  </a:lnTo>
                  <a:lnTo>
                    <a:pt x="997305" y="1287780"/>
                  </a:lnTo>
                  <a:lnTo>
                    <a:pt x="47498" y="1287780"/>
                  </a:lnTo>
                  <a:lnTo>
                    <a:pt x="47498" y="133464"/>
                  </a:lnTo>
                  <a:lnTo>
                    <a:pt x="142481" y="133464"/>
                  </a:lnTo>
                  <a:lnTo>
                    <a:pt x="142481" y="1176794"/>
                  </a:lnTo>
                  <a:lnTo>
                    <a:pt x="144360" y="1185405"/>
                  </a:lnTo>
                  <a:lnTo>
                    <a:pt x="149453" y="1192466"/>
                  </a:lnTo>
                  <a:lnTo>
                    <a:pt x="157010" y="1197241"/>
                  </a:lnTo>
                  <a:lnTo>
                    <a:pt x="166230" y="1198994"/>
                  </a:lnTo>
                  <a:lnTo>
                    <a:pt x="997305" y="1198994"/>
                  </a:lnTo>
                  <a:lnTo>
                    <a:pt x="997305" y="1154595"/>
                  </a:lnTo>
                  <a:lnTo>
                    <a:pt x="189966" y="1154595"/>
                  </a:lnTo>
                  <a:lnTo>
                    <a:pt x="189966" y="133464"/>
                  </a:lnTo>
                  <a:lnTo>
                    <a:pt x="189966" y="44678"/>
                  </a:lnTo>
                  <a:lnTo>
                    <a:pt x="807351" y="44678"/>
                  </a:lnTo>
                  <a:lnTo>
                    <a:pt x="807351" y="333260"/>
                  </a:lnTo>
                  <a:lnTo>
                    <a:pt x="809231" y="341871"/>
                  </a:lnTo>
                  <a:lnTo>
                    <a:pt x="814324" y="348932"/>
                  </a:lnTo>
                  <a:lnTo>
                    <a:pt x="821867" y="353707"/>
                  </a:lnTo>
                  <a:lnTo>
                    <a:pt x="831088" y="355460"/>
                  </a:lnTo>
                  <a:lnTo>
                    <a:pt x="1139786" y="355460"/>
                  </a:lnTo>
                  <a:lnTo>
                    <a:pt x="1139786" y="279717"/>
                  </a:lnTo>
                  <a:lnTo>
                    <a:pt x="1106246" y="248361"/>
                  </a:lnTo>
                  <a:lnTo>
                    <a:pt x="1106246" y="311061"/>
                  </a:lnTo>
                  <a:lnTo>
                    <a:pt x="854837" y="311061"/>
                  </a:lnTo>
                  <a:lnTo>
                    <a:pt x="854837" y="76034"/>
                  </a:lnTo>
                  <a:lnTo>
                    <a:pt x="1106246" y="311061"/>
                  </a:lnTo>
                  <a:lnTo>
                    <a:pt x="1106246" y="248361"/>
                  </a:lnTo>
                  <a:lnTo>
                    <a:pt x="921905" y="76034"/>
                  </a:lnTo>
                  <a:lnTo>
                    <a:pt x="888377" y="44678"/>
                  </a:lnTo>
                  <a:lnTo>
                    <a:pt x="845629" y="4724"/>
                  </a:lnTo>
                  <a:lnTo>
                    <a:pt x="843254" y="3327"/>
                  </a:lnTo>
                  <a:lnTo>
                    <a:pt x="840295" y="1943"/>
                  </a:lnTo>
                  <a:lnTo>
                    <a:pt x="839406" y="1663"/>
                  </a:lnTo>
                  <a:lnTo>
                    <a:pt x="838809" y="1397"/>
                  </a:lnTo>
                  <a:lnTo>
                    <a:pt x="834644" y="266"/>
                  </a:lnTo>
                  <a:lnTo>
                    <a:pt x="832281" y="266"/>
                  </a:lnTo>
                  <a:lnTo>
                    <a:pt x="831684" y="0"/>
                  </a:lnTo>
                  <a:lnTo>
                    <a:pt x="166230" y="0"/>
                  </a:lnTo>
                  <a:lnTo>
                    <a:pt x="157010" y="1752"/>
                  </a:lnTo>
                  <a:lnTo>
                    <a:pt x="149453" y="6515"/>
                  </a:lnTo>
                  <a:lnTo>
                    <a:pt x="144360" y="13576"/>
                  </a:lnTo>
                  <a:lnTo>
                    <a:pt x="142481" y="22199"/>
                  </a:lnTo>
                  <a:lnTo>
                    <a:pt x="142481" y="88798"/>
                  </a:lnTo>
                  <a:lnTo>
                    <a:pt x="23749" y="88798"/>
                  </a:lnTo>
                  <a:lnTo>
                    <a:pt x="14528" y="90538"/>
                  </a:lnTo>
                  <a:lnTo>
                    <a:pt x="6985" y="95313"/>
                  </a:lnTo>
                  <a:lnTo>
                    <a:pt x="1879" y="102374"/>
                  </a:lnTo>
                  <a:lnTo>
                    <a:pt x="0" y="110985"/>
                  </a:lnTo>
                  <a:lnTo>
                    <a:pt x="0" y="1309700"/>
                  </a:lnTo>
                  <a:lnTo>
                    <a:pt x="1879" y="1318323"/>
                  </a:lnTo>
                  <a:lnTo>
                    <a:pt x="6985" y="1325372"/>
                  </a:lnTo>
                  <a:lnTo>
                    <a:pt x="14528" y="1330147"/>
                  </a:lnTo>
                  <a:lnTo>
                    <a:pt x="23749" y="1331899"/>
                  </a:lnTo>
                  <a:lnTo>
                    <a:pt x="1021054" y="1331899"/>
                  </a:lnTo>
                  <a:lnTo>
                    <a:pt x="1030274" y="1330147"/>
                  </a:lnTo>
                  <a:lnTo>
                    <a:pt x="1037818" y="1325372"/>
                  </a:lnTo>
                  <a:lnTo>
                    <a:pt x="1042924" y="1318323"/>
                  </a:lnTo>
                  <a:lnTo>
                    <a:pt x="1044803" y="1309700"/>
                  </a:lnTo>
                  <a:lnTo>
                    <a:pt x="1044803" y="1287780"/>
                  </a:lnTo>
                  <a:lnTo>
                    <a:pt x="1044803" y="1198702"/>
                  </a:lnTo>
                  <a:lnTo>
                    <a:pt x="1163535" y="1198702"/>
                  </a:lnTo>
                  <a:lnTo>
                    <a:pt x="1172743" y="1196949"/>
                  </a:lnTo>
                  <a:lnTo>
                    <a:pt x="1180299" y="1192187"/>
                  </a:lnTo>
                  <a:lnTo>
                    <a:pt x="1185392" y="1185125"/>
                  </a:lnTo>
                  <a:lnTo>
                    <a:pt x="1187208" y="1176794"/>
                  </a:lnTo>
                  <a:lnTo>
                    <a:pt x="1187272" y="1154595"/>
                  </a:lnTo>
                  <a:lnTo>
                    <a:pt x="1187272" y="332689"/>
                  </a:lnTo>
                  <a:close/>
                </a:path>
              </a:pathLst>
            </a:custGeom>
            <a:solidFill>
              <a:srgbClr val="15767F"/>
            </a:solidFill>
          </p:spPr>
          <p:txBody>
            <a:bodyPr wrap="square" lIns="0" tIns="0" rIns="0" bIns="0" rtlCol="0"/>
            <a:lstStyle/>
            <a:p>
              <a:endParaRPr/>
            </a:p>
          </p:txBody>
        </p:sp>
        <p:sp>
          <p:nvSpPr>
            <p:cNvPr id="22" name="object 18">
              <a:extLst>
                <a:ext uri="{FF2B5EF4-FFF2-40B4-BE49-F238E27FC236}">
                  <a16:creationId xmlns:a16="http://schemas.microsoft.com/office/drawing/2014/main" id="{9A7F7E26-74FB-B94E-8DED-1B3D8802128A}"/>
                </a:ext>
              </a:extLst>
            </p:cNvPr>
            <p:cNvSpPr/>
            <p:nvPr/>
          </p:nvSpPr>
          <p:spPr>
            <a:xfrm>
              <a:off x="13867331" y="7944890"/>
              <a:ext cx="189962" cy="177586"/>
            </a:xfrm>
            <a:prstGeom prst="rect">
              <a:avLst/>
            </a:prstGeom>
            <a:blipFill>
              <a:blip r:embed="rId2" cstate="print"/>
              <a:stretch>
                <a:fillRect/>
              </a:stretch>
            </a:blipFill>
          </p:spPr>
          <p:txBody>
            <a:bodyPr wrap="square" lIns="0" tIns="0" rIns="0" bIns="0" rtlCol="0"/>
            <a:lstStyle/>
            <a:p>
              <a:endParaRPr/>
            </a:p>
          </p:txBody>
        </p:sp>
      </p:grpSp>
      <p:pic>
        <p:nvPicPr>
          <p:cNvPr id="24" name="Picture 23" descr="A black background with white text&#10;&#10;Description automatically generated with low confidence">
            <a:extLst>
              <a:ext uri="{FF2B5EF4-FFF2-40B4-BE49-F238E27FC236}">
                <a16:creationId xmlns:a16="http://schemas.microsoft.com/office/drawing/2014/main" id="{A669A5AC-3E34-834D-9A22-9E40474E15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614650" y="151349"/>
            <a:ext cx="3886200" cy="1079500"/>
          </a:xfrm>
          <a:prstGeom prst="rect">
            <a:avLst/>
          </a:prstGeom>
        </p:spPr>
      </p:pic>
      <p:sp>
        <p:nvSpPr>
          <p:cNvPr id="25" name="Text Placeholder 2">
            <a:extLst>
              <a:ext uri="{FF2B5EF4-FFF2-40B4-BE49-F238E27FC236}">
                <a16:creationId xmlns:a16="http://schemas.microsoft.com/office/drawing/2014/main" id="{89F2CC2D-CD0D-2B45-ADC9-1640EEE3642D}"/>
              </a:ext>
            </a:extLst>
          </p:cNvPr>
          <p:cNvSpPr>
            <a:spLocks noGrp="1"/>
          </p:cNvSpPr>
          <p:nvPr>
            <p:ph type="body" sz="quarter" idx="10" hasCustomPrompt="1"/>
          </p:nvPr>
        </p:nvSpPr>
        <p:spPr>
          <a:xfrm>
            <a:off x="1518065" y="562793"/>
            <a:ext cx="1546225" cy="377026"/>
          </a:xfrm>
        </p:spPr>
        <p:txBody>
          <a:bodyPr/>
          <a:lstStyle>
            <a:lvl1pPr>
              <a:defRPr sz="2450" b="0" i="0">
                <a:solidFill>
                  <a:schemeClr val="bg1"/>
                </a:solidFill>
                <a:latin typeface="Franklin Gothic Book" panose="020B0503020102020204" pitchFamily="34" charset="0"/>
                <a:ea typeface="Roboto Light" panose="02000000000000000000" pitchFamily="2" charset="0"/>
              </a:defRPr>
            </a:lvl1pPr>
          </a:lstStyle>
          <a:p>
            <a:pPr lvl="0"/>
            <a:r>
              <a:rPr lang="pl-PL" dirty="0"/>
              <a:t>PART</a:t>
            </a:r>
            <a:r>
              <a:rPr lang="en-GB" dirty="0"/>
              <a:t> 1</a:t>
            </a:r>
            <a:endParaRPr lang="en-PL" dirty="0"/>
          </a:p>
        </p:txBody>
      </p:sp>
      <p:sp>
        <p:nvSpPr>
          <p:cNvPr id="26" name="Text Placeholder 4">
            <a:extLst>
              <a:ext uri="{FF2B5EF4-FFF2-40B4-BE49-F238E27FC236}">
                <a16:creationId xmlns:a16="http://schemas.microsoft.com/office/drawing/2014/main" id="{8C61E181-D3AE-D74E-80CE-2AE5EB93475E}"/>
              </a:ext>
            </a:extLst>
          </p:cNvPr>
          <p:cNvSpPr>
            <a:spLocks noGrp="1"/>
          </p:cNvSpPr>
          <p:nvPr>
            <p:ph type="body" sz="quarter" idx="11" hasCustomPrompt="1"/>
          </p:nvPr>
        </p:nvSpPr>
        <p:spPr>
          <a:xfrm>
            <a:off x="3064290" y="562793"/>
            <a:ext cx="2590800" cy="377026"/>
          </a:xfrm>
        </p:spPr>
        <p:txBody>
          <a:bodyPr/>
          <a:lstStyle>
            <a:lvl1pPr>
              <a:defRPr sz="2450" b="0">
                <a:solidFill>
                  <a:schemeClr val="bg1"/>
                </a:solidFill>
                <a:latin typeface="Franklin Gothic Demi" panose="020B0703020102020204" pitchFamily="34" charset="0"/>
                <a:ea typeface="Roboto" panose="02000000000000000000" pitchFamily="2" charset="0"/>
              </a:defRPr>
            </a:lvl1pPr>
          </a:lstStyle>
          <a:p>
            <a:pPr lvl="0"/>
            <a:r>
              <a:rPr lang="en-GB" dirty="0"/>
              <a:t>LOREM IPSUM</a:t>
            </a:r>
            <a:endParaRPr lang="en-PL" dirty="0"/>
          </a:p>
        </p:txBody>
      </p:sp>
      <p:sp>
        <p:nvSpPr>
          <p:cNvPr id="27" name="Text Placeholder 21">
            <a:extLst>
              <a:ext uri="{FF2B5EF4-FFF2-40B4-BE49-F238E27FC236}">
                <a16:creationId xmlns:a16="http://schemas.microsoft.com/office/drawing/2014/main" id="{4364FFC0-4BBA-CB44-9B01-2E4C9820C955}"/>
              </a:ext>
            </a:extLst>
          </p:cNvPr>
          <p:cNvSpPr>
            <a:spLocks noGrp="1"/>
          </p:cNvSpPr>
          <p:nvPr>
            <p:ph type="body" sz="quarter" idx="14" hasCustomPrompt="1"/>
          </p:nvPr>
        </p:nvSpPr>
        <p:spPr>
          <a:xfrm>
            <a:off x="3028110" y="7722493"/>
            <a:ext cx="2929548" cy="1191194"/>
          </a:xfrm>
        </p:spPr>
        <p:txBody>
          <a:bodyPr/>
          <a:lstStyle>
            <a:lvl1pPr algn="l">
              <a:defRPr sz="2450" b="0" i="0">
                <a:solidFill>
                  <a:schemeClr val="tx2"/>
                </a:solidFill>
                <a:latin typeface="Franklin Gothic Book" panose="020B0503020102020204" pitchFamily="34" charset="0"/>
                <a:ea typeface="Roboto Light" panose="02000000000000000000" pitchFamily="2" charset="0"/>
              </a:defRPr>
            </a:lvl1pPr>
          </a:lstStyle>
          <a:p>
            <a:pPr lvl="0"/>
            <a:r>
              <a:rPr lang="en-GB" dirty="0"/>
              <a:t>Lorem ipsum</a:t>
            </a:r>
            <a:endParaRPr lang="en-PL" dirty="0"/>
          </a:p>
        </p:txBody>
      </p:sp>
      <p:sp>
        <p:nvSpPr>
          <p:cNvPr id="28" name="Text Placeholder 21">
            <a:extLst>
              <a:ext uri="{FF2B5EF4-FFF2-40B4-BE49-F238E27FC236}">
                <a16:creationId xmlns:a16="http://schemas.microsoft.com/office/drawing/2014/main" id="{D5B3F974-A6D2-5046-AC79-EAE17B884242}"/>
              </a:ext>
            </a:extLst>
          </p:cNvPr>
          <p:cNvSpPr>
            <a:spLocks noGrp="1"/>
          </p:cNvSpPr>
          <p:nvPr>
            <p:ph type="body" sz="quarter" idx="15" hasCustomPrompt="1"/>
          </p:nvPr>
        </p:nvSpPr>
        <p:spPr>
          <a:xfrm>
            <a:off x="9305818" y="7704907"/>
            <a:ext cx="2929548" cy="1208780"/>
          </a:xfrm>
        </p:spPr>
        <p:txBody>
          <a:bodyPr/>
          <a:lstStyle>
            <a:lvl1pPr algn="l">
              <a:defRPr sz="2450" b="0" i="0">
                <a:solidFill>
                  <a:schemeClr val="tx2"/>
                </a:solidFill>
                <a:latin typeface="Franklin Gothic Book" panose="020B0503020102020204" pitchFamily="34" charset="0"/>
                <a:ea typeface="Roboto Light" panose="02000000000000000000" pitchFamily="2" charset="0"/>
              </a:defRPr>
            </a:lvl1pPr>
          </a:lstStyle>
          <a:p>
            <a:pPr lvl="0"/>
            <a:r>
              <a:rPr lang="en-GB" dirty="0"/>
              <a:t>Lorem ipsum</a:t>
            </a:r>
            <a:endParaRPr lang="en-PL" dirty="0"/>
          </a:p>
        </p:txBody>
      </p:sp>
      <p:sp>
        <p:nvSpPr>
          <p:cNvPr id="29" name="Text Placeholder 21">
            <a:extLst>
              <a:ext uri="{FF2B5EF4-FFF2-40B4-BE49-F238E27FC236}">
                <a16:creationId xmlns:a16="http://schemas.microsoft.com/office/drawing/2014/main" id="{CEE1BCB7-82CF-4A4A-888B-CD2CD378D70D}"/>
              </a:ext>
            </a:extLst>
          </p:cNvPr>
          <p:cNvSpPr>
            <a:spLocks noGrp="1"/>
          </p:cNvSpPr>
          <p:nvPr>
            <p:ph type="body" sz="quarter" idx="16" hasCustomPrompt="1"/>
          </p:nvPr>
        </p:nvSpPr>
        <p:spPr>
          <a:xfrm>
            <a:off x="15108741" y="7788273"/>
            <a:ext cx="2929548" cy="1125414"/>
          </a:xfrm>
        </p:spPr>
        <p:txBody>
          <a:bodyPr/>
          <a:lstStyle>
            <a:lvl1pPr algn="l">
              <a:defRPr sz="2450" b="0" i="0">
                <a:solidFill>
                  <a:schemeClr val="tx2"/>
                </a:solidFill>
                <a:latin typeface="Franklin Gothic Book" panose="020B0503020102020204" pitchFamily="34" charset="0"/>
                <a:ea typeface="Roboto Light" panose="02000000000000000000" pitchFamily="2" charset="0"/>
              </a:defRPr>
            </a:lvl1pPr>
          </a:lstStyle>
          <a:p>
            <a:pPr lvl="0"/>
            <a:r>
              <a:rPr lang="en-GB" dirty="0"/>
              <a:t>Lorem ipsum</a:t>
            </a:r>
            <a:endParaRPr lang="en-PL" dirty="0"/>
          </a:p>
        </p:txBody>
      </p:sp>
      <p:sp>
        <p:nvSpPr>
          <p:cNvPr id="3" name="Picture Placeholder 2">
            <a:extLst>
              <a:ext uri="{FF2B5EF4-FFF2-40B4-BE49-F238E27FC236}">
                <a16:creationId xmlns:a16="http://schemas.microsoft.com/office/drawing/2014/main" id="{7542AC52-25F3-AE40-9EC7-BFEAD4C49DB7}"/>
              </a:ext>
            </a:extLst>
          </p:cNvPr>
          <p:cNvSpPr>
            <a:spLocks noGrp="1"/>
          </p:cNvSpPr>
          <p:nvPr>
            <p:ph type="pic" sz="quarter" idx="17"/>
          </p:nvPr>
        </p:nvSpPr>
        <p:spPr>
          <a:xfrm>
            <a:off x="0" y="1414463"/>
            <a:ext cx="20104100" cy="4621212"/>
          </a:xfrm>
        </p:spPr>
        <p:txBody>
          <a:bodyPr/>
          <a:lstStyle/>
          <a:p>
            <a:endParaRPr lang="en-PL" dirty="0"/>
          </a:p>
        </p:txBody>
      </p:sp>
      <p:sp>
        <p:nvSpPr>
          <p:cNvPr id="30" name="object 2">
            <a:extLst>
              <a:ext uri="{FF2B5EF4-FFF2-40B4-BE49-F238E27FC236}">
                <a16:creationId xmlns:a16="http://schemas.microsoft.com/office/drawing/2014/main" id="{89077071-569D-D843-9EDB-65097D8D2054}"/>
              </a:ext>
            </a:extLst>
          </p:cNvPr>
          <p:cNvSpPr/>
          <p:nvPr userDrawn="1"/>
        </p:nvSpPr>
        <p:spPr>
          <a:xfrm>
            <a:off x="0" y="11040114"/>
            <a:ext cx="20104099" cy="268442"/>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2616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ykr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42D4D6-D1FA-4E49-9875-E2B45174E4A1}"/>
              </a:ext>
            </a:extLst>
          </p:cNvPr>
          <p:cNvSpPr/>
          <p:nvPr userDrawn="1"/>
        </p:nvSpPr>
        <p:spPr>
          <a:xfrm>
            <a:off x="10052050" y="7349260"/>
            <a:ext cx="8921750" cy="2417437"/>
          </a:xfrm>
          <a:prstGeom prst="rect">
            <a:avLst/>
          </a:prstGeom>
          <a:solidFill>
            <a:schemeClr val="bg1"/>
          </a:solidFill>
          <a:ln>
            <a:noFill/>
          </a:ln>
          <a:effectLst>
            <a:outerShdw blurRad="1905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L"/>
          </a:p>
        </p:txBody>
      </p:sp>
      <p:sp>
        <p:nvSpPr>
          <p:cNvPr id="7" name="Rectangle 6">
            <a:extLst>
              <a:ext uri="{FF2B5EF4-FFF2-40B4-BE49-F238E27FC236}">
                <a16:creationId xmlns:a16="http://schemas.microsoft.com/office/drawing/2014/main" id="{467A84D9-3C4B-9A47-98BF-7372F04E69D7}"/>
              </a:ext>
            </a:extLst>
          </p:cNvPr>
          <p:cNvSpPr/>
          <p:nvPr userDrawn="1"/>
        </p:nvSpPr>
        <p:spPr>
          <a:xfrm>
            <a:off x="10280650" y="3140075"/>
            <a:ext cx="8693150" cy="3346563"/>
          </a:xfrm>
          <a:prstGeom prst="rect">
            <a:avLst/>
          </a:prstGeom>
          <a:solidFill>
            <a:schemeClr val="bg1"/>
          </a:solidFill>
          <a:ln>
            <a:noFill/>
          </a:ln>
          <a:effectLst>
            <a:outerShdw blurRad="4318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L"/>
          </a:p>
        </p:txBody>
      </p:sp>
      <p:grpSp>
        <p:nvGrpSpPr>
          <p:cNvPr id="8" name="object 2">
            <a:extLst>
              <a:ext uri="{FF2B5EF4-FFF2-40B4-BE49-F238E27FC236}">
                <a16:creationId xmlns:a16="http://schemas.microsoft.com/office/drawing/2014/main" id="{1244F1DC-6BD3-1142-B99B-F241C119D5F1}"/>
              </a:ext>
            </a:extLst>
          </p:cNvPr>
          <p:cNvGrpSpPr/>
          <p:nvPr userDrawn="1"/>
        </p:nvGrpSpPr>
        <p:grpSpPr>
          <a:xfrm>
            <a:off x="-7937" y="0"/>
            <a:ext cx="20107275" cy="1414145"/>
            <a:chOff x="-7937" y="0"/>
            <a:chExt cx="20107275" cy="1414145"/>
          </a:xfrm>
        </p:grpSpPr>
        <p:sp>
          <p:nvSpPr>
            <p:cNvPr id="9" name="object 3">
              <a:extLst>
                <a:ext uri="{FF2B5EF4-FFF2-40B4-BE49-F238E27FC236}">
                  <a16:creationId xmlns:a16="http://schemas.microsoft.com/office/drawing/2014/main" id="{FE70EC73-486D-BB41-BAFA-56E20E520B65}"/>
                </a:ext>
              </a:extLst>
            </p:cNvPr>
            <p:cNvSpPr/>
            <p:nvPr/>
          </p:nvSpPr>
          <p:spPr>
            <a:xfrm>
              <a:off x="5235" y="0"/>
              <a:ext cx="20093940" cy="1414145"/>
            </a:xfrm>
            <a:custGeom>
              <a:avLst/>
              <a:gdLst/>
              <a:ahLst/>
              <a:cxnLst/>
              <a:rect l="l" t="t" r="r" b="b"/>
              <a:pathLst>
                <a:path w="20093940" h="1414145">
                  <a:moveTo>
                    <a:pt x="20093629" y="0"/>
                  </a:moveTo>
                  <a:lnTo>
                    <a:pt x="0" y="0"/>
                  </a:lnTo>
                  <a:lnTo>
                    <a:pt x="0" y="1413569"/>
                  </a:lnTo>
                  <a:lnTo>
                    <a:pt x="20093629" y="1413569"/>
                  </a:lnTo>
                  <a:lnTo>
                    <a:pt x="20093629" y="0"/>
                  </a:lnTo>
                  <a:close/>
                </a:path>
              </a:pathLst>
            </a:custGeom>
            <a:solidFill>
              <a:srgbClr val="15767F"/>
            </a:solidFill>
          </p:spPr>
          <p:txBody>
            <a:bodyPr wrap="square" lIns="0" tIns="0" rIns="0" bIns="0" rtlCol="0"/>
            <a:lstStyle/>
            <a:p>
              <a:endParaRPr/>
            </a:p>
          </p:txBody>
        </p:sp>
        <p:sp>
          <p:nvSpPr>
            <p:cNvPr id="10" name="object 4">
              <a:extLst>
                <a:ext uri="{FF2B5EF4-FFF2-40B4-BE49-F238E27FC236}">
                  <a16:creationId xmlns:a16="http://schemas.microsoft.com/office/drawing/2014/main" id="{B39B5EAA-4BD5-1E4A-9942-D5C0C6D5C99C}"/>
                </a:ext>
              </a:extLst>
            </p:cNvPr>
            <p:cNvSpPr/>
            <p:nvPr/>
          </p:nvSpPr>
          <p:spPr>
            <a:xfrm>
              <a:off x="0" y="751306"/>
              <a:ext cx="1115695" cy="0"/>
            </a:xfrm>
            <a:custGeom>
              <a:avLst/>
              <a:gdLst/>
              <a:ahLst/>
              <a:cxnLst/>
              <a:rect l="l" t="t" r="r" b="b"/>
              <a:pathLst>
                <a:path w="1115695">
                  <a:moveTo>
                    <a:pt x="1115149" y="0"/>
                  </a:moveTo>
                  <a:lnTo>
                    <a:pt x="0" y="0"/>
                  </a:lnTo>
                </a:path>
              </a:pathLst>
            </a:custGeom>
            <a:ln w="15706">
              <a:solidFill>
                <a:srgbClr val="FFFFFF"/>
              </a:solidFill>
            </a:ln>
          </p:spPr>
          <p:txBody>
            <a:bodyPr wrap="square" lIns="0" tIns="0" rIns="0" bIns="0" rtlCol="0"/>
            <a:lstStyle/>
            <a:p>
              <a:endParaRPr/>
            </a:p>
          </p:txBody>
        </p:sp>
        <p:sp>
          <p:nvSpPr>
            <p:cNvPr id="11" name="object 5">
              <a:extLst>
                <a:ext uri="{FF2B5EF4-FFF2-40B4-BE49-F238E27FC236}">
                  <a16:creationId xmlns:a16="http://schemas.microsoft.com/office/drawing/2014/main" id="{F275D13E-0421-1643-83BA-C5F68A2F7728}"/>
                </a:ext>
              </a:extLst>
            </p:cNvPr>
            <p:cNvSpPr/>
            <p:nvPr/>
          </p:nvSpPr>
          <p:spPr>
            <a:xfrm>
              <a:off x="1047088" y="691099"/>
              <a:ext cx="136525" cy="136525"/>
            </a:xfrm>
            <a:custGeom>
              <a:avLst/>
              <a:gdLst/>
              <a:ahLst/>
              <a:cxnLst/>
              <a:rect l="l" t="t" r="r" b="b"/>
              <a:pathLst>
                <a:path w="136525" h="136525">
                  <a:moveTo>
                    <a:pt x="136121" y="0"/>
                  </a:moveTo>
                  <a:lnTo>
                    <a:pt x="0" y="0"/>
                  </a:lnTo>
                  <a:lnTo>
                    <a:pt x="0" y="136121"/>
                  </a:lnTo>
                  <a:lnTo>
                    <a:pt x="136121" y="136121"/>
                  </a:lnTo>
                  <a:lnTo>
                    <a:pt x="136121" y="0"/>
                  </a:lnTo>
                  <a:close/>
                </a:path>
              </a:pathLst>
            </a:custGeom>
            <a:solidFill>
              <a:srgbClr val="FFFFFF"/>
            </a:solidFill>
          </p:spPr>
          <p:txBody>
            <a:bodyPr wrap="square" lIns="0" tIns="0" rIns="0" bIns="0" rtlCol="0"/>
            <a:lstStyle/>
            <a:p>
              <a:endParaRPr/>
            </a:p>
          </p:txBody>
        </p:sp>
      </p:grpSp>
      <p:cxnSp>
        <p:nvCxnSpPr>
          <p:cNvPr id="15" name="Straight Connector 14">
            <a:extLst>
              <a:ext uri="{FF2B5EF4-FFF2-40B4-BE49-F238E27FC236}">
                <a16:creationId xmlns:a16="http://schemas.microsoft.com/office/drawing/2014/main" id="{16AB5AD1-9653-814C-82A1-F2A0CA2C655F}"/>
              </a:ext>
            </a:extLst>
          </p:cNvPr>
          <p:cNvCxnSpPr/>
          <p:nvPr userDrawn="1"/>
        </p:nvCxnSpPr>
        <p:spPr>
          <a:xfrm flipH="1">
            <a:off x="7492382" y="3856596"/>
            <a:ext cx="25596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37F1B9-3460-E94D-A20A-4411FC3DEB93}"/>
              </a:ext>
            </a:extLst>
          </p:cNvPr>
          <p:cNvCxnSpPr/>
          <p:nvPr userDrawn="1"/>
        </p:nvCxnSpPr>
        <p:spPr>
          <a:xfrm flipH="1">
            <a:off x="7004050" y="3856596"/>
            <a:ext cx="488332" cy="571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2D1048-553C-D644-8302-D2D23C33C342}"/>
              </a:ext>
            </a:extLst>
          </p:cNvPr>
          <p:cNvCxnSpPr/>
          <p:nvPr userDrawn="1"/>
        </p:nvCxnSpPr>
        <p:spPr>
          <a:xfrm flipH="1">
            <a:off x="7245671" y="8969868"/>
            <a:ext cx="25596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9CCB8F-984E-1846-BDE7-633851FC5F64}"/>
              </a:ext>
            </a:extLst>
          </p:cNvPr>
          <p:cNvCxnSpPr>
            <a:cxnSpLocks/>
          </p:cNvCxnSpPr>
          <p:nvPr userDrawn="1"/>
        </p:nvCxnSpPr>
        <p:spPr>
          <a:xfrm>
            <a:off x="6810701" y="8322328"/>
            <a:ext cx="434970" cy="647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descr="A black background with white text&#10;&#10;Description automatically generated with low confidence">
            <a:extLst>
              <a:ext uri="{FF2B5EF4-FFF2-40B4-BE49-F238E27FC236}">
                <a16:creationId xmlns:a16="http://schemas.microsoft.com/office/drawing/2014/main" id="{D7E0D98F-AD29-5640-8E9B-76921BE12F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14650" y="151349"/>
            <a:ext cx="3886200" cy="1079500"/>
          </a:xfrm>
          <a:prstGeom prst="rect">
            <a:avLst/>
          </a:prstGeom>
        </p:spPr>
      </p:pic>
      <p:sp>
        <p:nvSpPr>
          <p:cNvPr id="20" name="Text Placeholder 2">
            <a:extLst>
              <a:ext uri="{FF2B5EF4-FFF2-40B4-BE49-F238E27FC236}">
                <a16:creationId xmlns:a16="http://schemas.microsoft.com/office/drawing/2014/main" id="{647027B7-F32B-0641-95E3-D941D1FCFE69}"/>
              </a:ext>
            </a:extLst>
          </p:cNvPr>
          <p:cNvSpPr>
            <a:spLocks noGrp="1"/>
          </p:cNvSpPr>
          <p:nvPr>
            <p:ph type="body" sz="quarter" idx="10" hasCustomPrompt="1"/>
          </p:nvPr>
        </p:nvSpPr>
        <p:spPr>
          <a:xfrm>
            <a:off x="1518065" y="562793"/>
            <a:ext cx="1546225" cy="377026"/>
          </a:xfrm>
        </p:spPr>
        <p:txBody>
          <a:bodyPr/>
          <a:lstStyle>
            <a:lvl1pPr>
              <a:defRPr sz="2450" b="0" i="0">
                <a:solidFill>
                  <a:schemeClr val="bg1"/>
                </a:solidFill>
                <a:latin typeface="Franklin Gothic Book" panose="020B0503020102020204" pitchFamily="34" charset="0"/>
                <a:ea typeface="Roboto Light" panose="02000000000000000000" pitchFamily="2" charset="0"/>
              </a:defRPr>
            </a:lvl1pPr>
          </a:lstStyle>
          <a:p>
            <a:pPr lvl="0"/>
            <a:r>
              <a:rPr lang="pl-PL" dirty="0"/>
              <a:t>PART</a:t>
            </a:r>
            <a:r>
              <a:rPr lang="en-GB" dirty="0"/>
              <a:t> 1</a:t>
            </a:r>
            <a:endParaRPr lang="en-PL" dirty="0"/>
          </a:p>
        </p:txBody>
      </p:sp>
      <p:sp>
        <p:nvSpPr>
          <p:cNvPr id="21" name="Text Placeholder 4">
            <a:extLst>
              <a:ext uri="{FF2B5EF4-FFF2-40B4-BE49-F238E27FC236}">
                <a16:creationId xmlns:a16="http://schemas.microsoft.com/office/drawing/2014/main" id="{3557BB80-EEED-8846-88C3-C9ABADDDF8EE}"/>
              </a:ext>
            </a:extLst>
          </p:cNvPr>
          <p:cNvSpPr>
            <a:spLocks noGrp="1"/>
          </p:cNvSpPr>
          <p:nvPr>
            <p:ph type="body" sz="quarter" idx="11" hasCustomPrompt="1"/>
          </p:nvPr>
        </p:nvSpPr>
        <p:spPr>
          <a:xfrm>
            <a:off x="3064290" y="562793"/>
            <a:ext cx="2590800" cy="377026"/>
          </a:xfrm>
        </p:spPr>
        <p:txBody>
          <a:bodyPr/>
          <a:lstStyle>
            <a:lvl1pPr>
              <a:defRPr sz="2450" b="0">
                <a:solidFill>
                  <a:schemeClr val="bg1"/>
                </a:solidFill>
                <a:latin typeface="Franklin Gothic Demi" panose="020B0703020102020204" pitchFamily="34" charset="0"/>
                <a:ea typeface="Roboto" panose="02000000000000000000" pitchFamily="2" charset="0"/>
              </a:defRPr>
            </a:lvl1pPr>
          </a:lstStyle>
          <a:p>
            <a:pPr lvl="0"/>
            <a:r>
              <a:rPr lang="en-GB" dirty="0"/>
              <a:t>LOREM IPSUM</a:t>
            </a:r>
            <a:endParaRPr lang="en-PL" dirty="0"/>
          </a:p>
        </p:txBody>
      </p:sp>
      <p:sp>
        <p:nvSpPr>
          <p:cNvPr id="3" name="Chart Placeholder 2">
            <a:extLst>
              <a:ext uri="{FF2B5EF4-FFF2-40B4-BE49-F238E27FC236}">
                <a16:creationId xmlns:a16="http://schemas.microsoft.com/office/drawing/2014/main" id="{73D6CF90-95D8-9C43-A6D5-B7435F9FAF26}"/>
              </a:ext>
            </a:extLst>
          </p:cNvPr>
          <p:cNvSpPr>
            <a:spLocks noGrp="1"/>
          </p:cNvSpPr>
          <p:nvPr>
            <p:ph type="chart" sz="quarter" idx="12"/>
          </p:nvPr>
        </p:nvSpPr>
        <p:spPr>
          <a:xfrm>
            <a:off x="1184275" y="2987675"/>
            <a:ext cx="7877175" cy="7086600"/>
          </a:xfrm>
        </p:spPr>
        <p:txBody>
          <a:bodyPr/>
          <a:lstStyle/>
          <a:p>
            <a:endParaRPr lang="en-PL" dirty="0"/>
          </a:p>
        </p:txBody>
      </p:sp>
      <p:sp>
        <p:nvSpPr>
          <p:cNvPr id="22" name="Text Placeholder 18">
            <a:extLst>
              <a:ext uri="{FF2B5EF4-FFF2-40B4-BE49-F238E27FC236}">
                <a16:creationId xmlns:a16="http://schemas.microsoft.com/office/drawing/2014/main" id="{450DB70F-AE76-5B47-A148-F931D350216C}"/>
              </a:ext>
            </a:extLst>
          </p:cNvPr>
          <p:cNvSpPr>
            <a:spLocks noGrp="1"/>
          </p:cNvSpPr>
          <p:nvPr>
            <p:ph type="body" sz="quarter" idx="13" hasCustomPrompt="1"/>
          </p:nvPr>
        </p:nvSpPr>
        <p:spPr>
          <a:xfrm>
            <a:off x="10810875" y="3663400"/>
            <a:ext cx="7337742" cy="386392"/>
          </a:xfrm>
        </p:spPr>
        <p:txBody>
          <a:bodyPr/>
          <a:lstStyle>
            <a:lvl1pPr>
              <a:defRPr sz="2450" b="0" i="0">
                <a:solidFill>
                  <a:schemeClr val="tx2"/>
                </a:solidFill>
                <a:latin typeface="Franklin Gothic Demi" panose="020B0703020102020204" pitchFamily="34" charset="0"/>
                <a:ea typeface="Roboto" panose="02000000000000000000" pitchFamily="2" charset="0"/>
              </a:defRPr>
            </a:lvl1pPr>
          </a:lstStyle>
          <a:p>
            <a:pPr lvl="0"/>
            <a:r>
              <a:rPr lang="en-GB" dirty="0"/>
              <a:t>Lorem ipsum </a:t>
            </a:r>
            <a:r>
              <a:rPr lang="en-GB" dirty="0" err="1"/>
              <a:t>dolor</a:t>
            </a:r>
            <a:r>
              <a:rPr lang="en-GB" dirty="0"/>
              <a:t> sit </a:t>
            </a:r>
            <a:r>
              <a:rPr lang="en-GB" dirty="0" err="1"/>
              <a:t>amet</a:t>
            </a:r>
            <a:endParaRPr lang="en-PL" dirty="0"/>
          </a:p>
        </p:txBody>
      </p:sp>
      <p:sp>
        <p:nvSpPr>
          <p:cNvPr id="23" name="Text Placeholder 21">
            <a:extLst>
              <a:ext uri="{FF2B5EF4-FFF2-40B4-BE49-F238E27FC236}">
                <a16:creationId xmlns:a16="http://schemas.microsoft.com/office/drawing/2014/main" id="{03C3AEE5-50BD-4F49-BD3E-B6A4F152E268}"/>
              </a:ext>
            </a:extLst>
          </p:cNvPr>
          <p:cNvSpPr>
            <a:spLocks noGrp="1"/>
          </p:cNvSpPr>
          <p:nvPr>
            <p:ph type="body" sz="quarter" idx="14" hasCustomPrompt="1"/>
          </p:nvPr>
        </p:nvSpPr>
        <p:spPr>
          <a:xfrm>
            <a:off x="10810875" y="4427309"/>
            <a:ext cx="7337742" cy="1540312"/>
          </a:xfrm>
        </p:spPr>
        <p:txBody>
          <a:bodyPr/>
          <a:lstStyle>
            <a:lvl1pPr>
              <a:defRPr sz="2450" b="0" i="0">
                <a:solidFill>
                  <a:schemeClr val="tx2"/>
                </a:solidFill>
                <a:latin typeface="Franklin Gothic Book" panose="020B0503020102020204" pitchFamily="34" charset="0"/>
                <a:ea typeface="Roboto Light" panose="02000000000000000000" pitchFamily="2" charset="0"/>
              </a:defRPr>
            </a:lvl1pPr>
          </a:lstStyle>
          <a:p>
            <a:pPr lvl="0"/>
            <a:r>
              <a:rPr lang="en-GB" dirty="0"/>
              <a:t>Lorem ipsum</a:t>
            </a:r>
            <a:endParaRPr lang="en-PL" dirty="0"/>
          </a:p>
        </p:txBody>
      </p:sp>
      <p:sp>
        <p:nvSpPr>
          <p:cNvPr id="24" name="Text Placeholder 18">
            <a:extLst>
              <a:ext uri="{FF2B5EF4-FFF2-40B4-BE49-F238E27FC236}">
                <a16:creationId xmlns:a16="http://schemas.microsoft.com/office/drawing/2014/main" id="{888B31A0-B0BB-8E40-8830-2CABECDCEFEE}"/>
              </a:ext>
            </a:extLst>
          </p:cNvPr>
          <p:cNvSpPr>
            <a:spLocks noGrp="1"/>
          </p:cNvSpPr>
          <p:nvPr>
            <p:ph type="body" sz="quarter" idx="15" hasCustomPrompt="1"/>
          </p:nvPr>
        </p:nvSpPr>
        <p:spPr>
          <a:xfrm>
            <a:off x="10740537" y="7672692"/>
            <a:ext cx="7337742" cy="386392"/>
          </a:xfrm>
        </p:spPr>
        <p:txBody>
          <a:bodyPr/>
          <a:lstStyle>
            <a:lvl1pPr>
              <a:defRPr sz="2450" b="0" i="0">
                <a:solidFill>
                  <a:schemeClr val="tx2"/>
                </a:solidFill>
                <a:latin typeface="Franklin Gothic Demi" panose="020B0703020102020204" pitchFamily="34" charset="0"/>
                <a:ea typeface="Roboto" panose="02000000000000000000" pitchFamily="2" charset="0"/>
              </a:defRPr>
            </a:lvl1pPr>
          </a:lstStyle>
          <a:p>
            <a:pPr lvl="0"/>
            <a:r>
              <a:rPr lang="en-GB" dirty="0"/>
              <a:t>Lorem ipsum </a:t>
            </a:r>
            <a:r>
              <a:rPr lang="en-GB" dirty="0" err="1"/>
              <a:t>dolor</a:t>
            </a:r>
            <a:r>
              <a:rPr lang="en-GB" dirty="0"/>
              <a:t> sit </a:t>
            </a:r>
            <a:r>
              <a:rPr lang="en-GB" dirty="0" err="1"/>
              <a:t>amet</a:t>
            </a:r>
            <a:endParaRPr lang="en-PL" dirty="0"/>
          </a:p>
        </p:txBody>
      </p:sp>
      <p:sp>
        <p:nvSpPr>
          <p:cNvPr id="25" name="Text Placeholder 21">
            <a:extLst>
              <a:ext uri="{FF2B5EF4-FFF2-40B4-BE49-F238E27FC236}">
                <a16:creationId xmlns:a16="http://schemas.microsoft.com/office/drawing/2014/main" id="{6DFE66B5-B6D9-B647-AA20-257FAD68D54C}"/>
              </a:ext>
            </a:extLst>
          </p:cNvPr>
          <p:cNvSpPr>
            <a:spLocks noGrp="1"/>
          </p:cNvSpPr>
          <p:nvPr>
            <p:ph type="body" sz="quarter" idx="16" hasCustomPrompt="1"/>
          </p:nvPr>
        </p:nvSpPr>
        <p:spPr>
          <a:xfrm>
            <a:off x="10740537" y="8436600"/>
            <a:ext cx="7337742" cy="1023683"/>
          </a:xfrm>
        </p:spPr>
        <p:txBody>
          <a:bodyPr/>
          <a:lstStyle>
            <a:lvl1pPr>
              <a:defRPr sz="2450" b="0" i="0">
                <a:solidFill>
                  <a:schemeClr val="tx2"/>
                </a:solidFill>
                <a:latin typeface="Franklin Gothic Book" panose="020B0503020102020204" pitchFamily="34" charset="0"/>
                <a:ea typeface="Roboto Light" panose="02000000000000000000" pitchFamily="2" charset="0"/>
              </a:defRPr>
            </a:lvl1pPr>
          </a:lstStyle>
          <a:p>
            <a:pPr lvl="0"/>
            <a:r>
              <a:rPr lang="en-GB" dirty="0"/>
              <a:t>Lorem ipsum</a:t>
            </a:r>
            <a:endParaRPr lang="en-PL" dirty="0"/>
          </a:p>
        </p:txBody>
      </p:sp>
      <p:sp>
        <p:nvSpPr>
          <p:cNvPr id="26" name="object 2">
            <a:extLst>
              <a:ext uri="{FF2B5EF4-FFF2-40B4-BE49-F238E27FC236}">
                <a16:creationId xmlns:a16="http://schemas.microsoft.com/office/drawing/2014/main" id="{720FE693-C12D-274D-B6BC-1DB1A0E0CC5F}"/>
              </a:ext>
            </a:extLst>
          </p:cNvPr>
          <p:cNvSpPr/>
          <p:nvPr userDrawn="1"/>
        </p:nvSpPr>
        <p:spPr>
          <a:xfrm>
            <a:off x="0" y="11040114"/>
            <a:ext cx="20104099" cy="26844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9221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43806" y="2743451"/>
            <a:ext cx="17616487" cy="1533525"/>
          </a:xfrm>
          <a:prstGeom prst="rect">
            <a:avLst/>
          </a:prstGeom>
        </p:spPr>
        <p:txBody>
          <a:bodyPr wrap="square" lIns="0" tIns="0" rIns="0" bIns="0">
            <a:spAutoFit/>
          </a:bodyPr>
          <a:lstStyle>
            <a:lvl1pPr>
              <a:defRPr sz="9900" b="1" i="0">
                <a:solidFill>
                  <a:schemeClr val="bg1"/>
                </a:solidFill>
                <a:latin typeface="Roboto-Black"/>
                <a:cs typeface="Roboto-Black"/>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2/18/2021</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6" r:id="rId2"/>
    <p:sldLayoutId id="2147483675" r:id="rId3"/>
    <p:sldLayoutId id="2147483676" r:id="rId4"/>
    <p:sldLayoutId id="2147483669" r:id="rId5"/>
    <p:sldLayoutId id="2147483678" r:id="rId6"/>
    <p:sldLayoutId id="2147483677" r:id="rId7"/>
    <p:sldLayoutId id="2147483672" r:id="rId8"/>
    <p:sldLayoutId id="2147483673" r:id="rId9"/>
    <p:sldLayoutId id="2147483674" r:id="rId10"/>
    <p:sldLayoutId id="2147483661" r:id="rId11"/>
    <p:sldLayoutId id="2147483665" r:id="rId12"/>
    <p:sldLayoutId id="2147483679"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hyperlink" Target="http://www.chanse.org/" TargetMode="External"/><Relationship Id="rId5" Type="http://schemas.openxmlformats.org/officeDocument/2006/relationships/hyperlink" Target="http://bit.ly/chanserannis" TargetMode="External"/><Relationship Id="rId10" Type="http://schemas.openxmlformats.org/officeDocument/2006/relationships/image" Target="../media/image15.jpg"/><Relationship Id="rId4" Type="http://schemas.openxmlformats.org/officeDocument/2006/relationships/image" Target="../media/image8.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983536-815C-0540-8BCE-B92FC1F4CC2C}"/>
              </a:ext>
            </a:extLst>
          </p:cNvPr>
          <p:cNvSpPr>
            <a:spLocks noGrp="1"/>
          </p:cNvSpPr>
          <p:nvPr>
            <p:ph type="body" sz="quarter" idx="11"/>
          </p:nvPr>
        </p:nvSpPr>
        <p:spPr>
          <a:xfrm>
            <a:off x="1874412" y="7057390"/>
            <a:ext cx="12456376" cy="1066800"/>
          </a:xfrm>
        </p:spPr>
        <p:txBody>
          <a:bodyPr/>
          <a:lstStyle/>
          <a:p>
            <a:r>
              <a:rPr lang="is-IS" dirty="0" err="1"/>
              <a:t>Upcoming</a:t>
            </a:r>
            <a:r>
              <a:rPr lang="is-IS" dirty="0"/>
              <a:t> </a:t>
            </a:r>
            <a:r>
              <a:rPr lang="pl-PL" dirty="0"/>
              <a:t>call</a:t>
            </a:r>
            <a:r>
              <a:rPr lang="is-IS" dirty="0"/>
              <a:t> for </a:t>
            </a:r>
            <a:r>
              <a:rPr lang="is-IS" dirty="0" err="1"/>
              <a:t>research</a:t>
            </a:r>
            <a:r>
              <a:rPr lang="is-IS" dirty="0"/>
              <a:t> </a:t>
            </a:r>
            <a:r>
              <a:rPr lang="is-IS" dirty="0" err="1"/>
              <a:t>proposals</a:t>
            </a:r>
            <a:r>
              <a:rPr lang="is-IS" dirty="0"/>
              <a:t>:</a:t>
            </a:r>
            <a:endParaRPr lang="en-PL" dirty="0"/>
          </a:p>
          <a:p>
            <a:endParaRPr lang="en-PL" dirty="0"/>
          </a:p>
        </p:txBody>
      </p:sp>
      <p:sp>
        <p:nvSpPr>
          <p:cNvPr id="5" name="Title 1">
            <a:extLst>
              <a:ext uri="{FF2B5EF4-FFF2-40B4-BE49-F238E27FC236}">
                <a16:creationId xmlns:a16="http://schemas.microsoft.com/office/drawing/2014/main" id="{DD1B9CDC-B0EA-43AE-83B0-A2D9D393853B}"/>
              </a:ext>
            </a:extLst>
          </p:cNvPr>
          <p:cNvSpPr txBox="1">
            <a:spLocks/>
          </p:cNvSpPr>
          <p:nvPr/>
        </p:nvSpPr>
        <p:spPr>
          <a:xfrm>
            <a:off x="1887112" y="7931745"/>
            <a:ext cx="16342576" cy="1846659"/>
          </a:xfrm>
          <a:prstGeom prst="rect">
            <a:avLst/>
          </a:prstGeom>
        </p:spPr>
        <p:txBody>
          <a:bodyPr wrap="square" lIns="0" tIns="0" rIns="0" bIns="0">
            <a:spAutoFit/>
          </a:bodyPr>
          <a:lstStyle>
            <a:lvl1pPr>
              <a:defRPr sz="9900" b="0" i="0">
                <a:solidFill>
                  <a:schemeClr val="bg1"/>
                </a:solidFill>
                <a:latin typeface="Franklin Gothic Demi" panose="020B0703020102020204" pitchFamily="34" charset="0"/>
                <a:ea typeface="+mj-ea"/>
                <a:cs typeface="Roboto-Black"/>
              </a:defRPr>
            </a:lvl1pPr>
          </a:lstStyle>
          <a:p>
            <a:r>
              <a:rPr lang="pl-PL" sz="6000" kern="0" dirty="0"/>
              <a:t>Transformations:</a:t>
            </a:r>
            <a:endParaRPr lang="is-IS" sz="6000" kern="0" dirty="0"/>
          </a:p>
          <a:p>
            <a:r>
              <a:rPr lang="pl-PL" sz="6000" kern="0" dirty="0"/>
              <a:t>Social and Cultural Dynamics in the Digital Age</a:t>
            </a:r>
            <a:endParaRPr lang="en-PL" sz="6000" kern="0" dirty="0"/>
          </a:p>
        </p:txBody>
      </p:sp>
      <p:pic>
        <p:nvPicPr>
          <p:cNvPr id="7" name="Symbol zastępczy obrazu 8">
            <a:extLst>
              <a:ext uri="{FF2B5EF4-FFF2-40B4-BE49-F238E27FC236}">
                <a16:creationId xmlns:a16="http://schemas.microsoft.com/office/drawing/2014/main" id="{B8BA9E40-4AF1-4DAF-BD38-F570DA881DF7}"/>
              </a:ext>
            </a:extLst>
          </p:cNvPr>
          <p:cNvPicPr>
            <a:picLocks noChangeAspect="1"/>
          </p:cNvPicPr>
          <p:nvPr/>
        </p:nvPicPr>
        <p:blipFill>
          <a:blip r:embed="rId2" cstate="print">
            <a:extLst>
              <a:ext uri="{28A0092B-C50C-407E-A947-70E740481C1C}">
                <a14:useLocalDpi xmlns:a14="http://schemas.microsoft.com/office/drawing/2010/main" val="0"/>
              </a:ext>
            </a:extLst>
          </a:blip>
          <a:srcRect t="34676" b="34676"/>
          <a:stretch>
            <a:fillRect/>
          </a:stretch>
        </p:blipFill>
        <p:spPr>
          <a:xfrm>
            <a:off x="-14584" y="2454275"/>
            <a:ext cx="20118684" cy="4257930"/>
          </a:xfrm>
          <a:prstGeom prst="rect">
            <a:avLst/>
          </a:prstGeom>
        </p:spPr>
      </p:pic>
    </p:spTree>
    <p:extLst>
      <p:ext uri="{BB962C8B-B14F-4D97-AF65-F5344CB8AC3E}">
        <p14:creationId xmlns:p14="http://schemas.microsoft.com/office/powerpoint/2010/main" val="3415304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307F8-4090-BE47-832E-19E52316862D}"/>
              </a:ext>
            </a:extLst>
          </p:cNvPr>
          <p:cNvSpPr>
            <a:spLocks noGrp="1"/>
          </p:cNvSpPr>
          <p:nvPr>
            <p:ph type="body" sz="quarter" idx="4294967295"/>
          </p:nvPr>
        </p:nvSpPr>
        <p:spPr>
          <a:xfrm>
            <a:off x="1518065" y="562793"/>
            <a:ext cx="1546225" cy="654025"/>
          </a:xfrm>
        </p:spPr>
        <p:txBody>
          <a:bodyPr/>
          <a:lstStyle/>
          <a:p>
            <a:r>
              <a:rPr lang="pl-PL" sz="2450" dirty="0">
                <a:solidFill>
                  <a:schemeClr val="bg1"/>
                </a:solidFill>
              </a:rPr>
              <a:t>CALL 2021</a:t>
            </a:r>
            <a:endParaRPr lang="en-PL" sz="2450" dirty="0">
              <a:solidFill>
                <a:schemeClr val="bg1"/>
              </a:solidFill>
            </a:endParaRPr>
          </a:p>
          <a:p>
            <a:endParaRPr lang="en-PL" dirty="0"/>
          </a:p>
        </p:txBody>
      </p:sp>
      <p:sp>
        <p:nvSpPr>
          <p:cNvPr id="3" name="Text Placeholder 2">
            <a:extLst>
              <a:ext uri="{FF2B5EF4-FFF2-40B4-BE49-F238E27FC236}">
                <a16:creationId xmlns:a16="http://schemas.microsoft.com/office/drawing/2014/main" id="{AF1DF5B3-01B1-4648-9115-143476F1C6DF}"/>
              </a:ext>
            </a:extLst>
          </p:cNvPr>
          <p:cNvSpPr>
            <a:spLocks noGrp="1"/>
          </p:cNvSpPr>
          <p:nvPr>
            <p:ph type="body" sz="quarter" idx="4294967295"/>
          </p:nvPr>
        </p:nvSpPr>
        <p:spPr>
          <a:xfrm>
            <a:off x="3064290" y="562793"/>
            <a:ext cx="4320760" cy="377026"/>
          </a:xfrm>
        </p:spPr>
        <p:txBody>
          <a:bodyPr/>
          <a:lstStyle/>
          <a:p>
            <a:r>
              <a:rPr lang="pl-PL" sz="2450" dirty="0">
                <a:solidFill>
                  <a:schemeClr val="bg1"/>
                </a:solidFill>
                <a:latin typeface="+mj-lt"/>
              </a:rPr>
              <a:t>ELIGIBILITY REQUIREMENTS</a:t>
            </a:r>
            <a:endParaRPr lang="en-PL" sz="2450" dirty="0">
              <a:solidFill>
                <a:schemeClr val="bg1"/>
              </a:solidFill>
              <a:latin typeface="+mj-lt"/>
            </a:endParaRPr>
          </a:p>
        </p:txBody>
      </p:sp>
      <p:sp>
        <p:nvSpPr>
          <p:cNvPr id="7" name="Text Placeholder 5">
            <a:extLst>
              <a:ext uri="{FF2B5EF4-FFF2-40B4-BE49-F238E27FC236}">
                <a16:creationId xmlns:a16="http://schemas.microsoft.com/office/drawing/2014/main" id="{2C62FB66-2F4A-4EB6-B529-1EA103480F5D}"/>
              </a:ext>
            </a:extLst>
          </p:cNvPr>
          <p:cNvSpPr txBox="1">
            <a:spLocks/>
          </p:cNvSpPr>
          <p:nvPr/>
        </p:nvSpPr>
        <p:spPr>
          <a:xfrm>
            <a:off x="1486315" y="2759075"/>
            <a:ext cx="16602637" cy="6840334"/>
          </a:xfrm>
          <a:prstGeom prst="rect">
            <a:avLst/>
          </a:prstGeom>
        </p:spPr>
        <p:txBody>
          <a:bodyPr wrap="square" lIns="0" tIns="0" rIns="0" bIns="0">
            <a:spAutoFit/>
          </a:bodyPr>
          <a:lstStyle>
            <a:lvl1pPr marL="0">
              <a:defRPr sz="2450" b="0" i="0">
                <a:solidFill>
                  <a:schemeClr val="tx2"/>
                </a:solidFill>
                <a:latin typeface="Franklin Gothic Book" panose="020B0503020102020204" pitchFamily="34" charset="0"/>
                <a:ea typeface="Roboto Light" panose="02000000000000000000" pitchFamily="2"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800" b="1" kern="0" dirty="0" err="1">
                <a:highlight>
                  <a:srgbClr val="FFFF00"/>
                </a:highlight>
              </a:rPr>
              <a:t>Applicant</a:t>
            </a:r>
            <a:r>
              <a:rPr lang="pl-PL" sz="2800" kern="0" dirty="0">
                <a:highlight>
                  <a:srgbClr val="FFFF00"/>
                </a:highlight>
              </a:rPr>
              <a:t>: </a:t>
            </a:r>
            <a:r>
              <a:rPr lang="pl-PL" sz="2800" kern="0" dirty="0" err="1"/>
              <a:t>Research</a:t>
            </a:r>
            <a:r>
              <a:rPr lang="pl-PL" sz="2800" kern="0" dirty="0"/>
              <a:t> team </a:t>
            </a:r>
            <a:r>
              <a:rPr lang="pl-PL" sz="2800" kern="0" dirty="0" err="1"/>
              <a:t>composed</a:t>
            </a:r>
            <a:r>
              <a:rPr lang="pl-PL" sz="2800" kern="0" dirty="0"/>
              <a:t> of </a:t>
            </a:r>
            <a:r>
              <a:rPr lang="pl-PL" sz="2800" kern="0" dirty="0" err="1"/>
              <a:t>at</a:t>
            </a:r>
            <a:r>
              <a:rPr lang="pl-PL" sz="2800" kern="0" dirty="0"/>
              <a:t> </a:t>
            </a:r>
            <a:r>
              <a:rPr lang="pl-PL" sz="2800" kern="0" dirty="0" err="1"/>
              <a:t>least</a:t>
            </a:r>
            <a:r>
              <a:rPr lang="pl-PL" sz="2800" kern="0" dirty="0"/>
              <a:t> </a:t>
            </a:r>
            <a:r>
              <a:rPr lang="pl-PL" sz="2800" b="1" u="sng" kern="0" dirty="0"/>
              <a:t>4 Principal </a:t>
            </a:r>
            <a:r>
              <a:rPr lang="pl-PL" sz="2800" b="1" u="sng" kern="0" dirty="0" err="1"/>
              <a:t>Investigators</a:t>
            </a:r>
            <a:r>
              <a:rPr lang="pl-PL" sz="2800" b="1" u="sng" kern="0" dirty="0"/>
              <a:t> (PI) </a:t>
            </a:r>
            <a:r>
              <a:rPr lang="pl-PL" sz="2800" kern="0" dirty="0"/>
              <a:t>from </a:t>
            </a:r>
            <a:r>
              <a:rPr lang="pl-PL" sz="2800" b="1" u="sng" kern="0" dirty="0"/>
              <a:t>4 </a:t>
            </a:r>
            <a:r>
              <a:rPr lang="pl-PL" sz="2800" b="1" u="sng" kern="0" dirty="0" err="1"/>
              <a:t>or</a:t>
            </a:r>
            <a:r>
              <a:rPr lang="pl-PL" sz="2800" b="1" u="sng" kern="0" dirty="0"/>
              <a:t> </a:t>
            </a:r>
            <a:r>
              <a:rPr lang="pl-PL" sz="2800" b="1" u="sng" kern="0" dirty="0" err="1"/>
              <a:t>more</a:t>
            </a:r>
            <a:r>
              <a:rPr lang="pl-PL" sz="2800" b="1" u="sng" kern="0" dirty="0"/>
              <a:t> </a:t>
            </a:r>
            <a:r>
              <a:rPr lang="pl-PL" sz="2800" b="1" u="sng" kern="0" dirty="0" err="1"/>
              <a:t>countries</a:t>
            </a:r>
            <a:r>
              <a:rPr lang="pl-PL" sz="2800" b="1" u="sng" kern="0" dirty="0"/>
              <a:t> </a:t>
            </a:r>
            <a:r>
              <a:rPr lang="pl-PL" sz="2800" kern="0" dirty="0" err="1"/>
              <a:t>eligible</a:t>
            </a:r>
            <a:r>
              <a:rPr lang="pl-PL" sz="2800" kern="0" dirty="0"/>
              <a:t> to </a:t>
            </a:r>
            <a:r>
              <a:rPr lang="pl-PL" sz="2800" kern="0" dirty="0" err="1"/>
              <a:t>receive</a:t>
            </a:r>
            <a:r>
              <a:rPr lang="pl-PL" sz="2800" kern="0" dirty="0"/>
              <a:t> </a:t>
            </a:r>
            <a:r>
              <a:rPr lang="pl-PL" sz="2800" kern="0" dirty="0" err="1"/>
              <a:t>funding</a:t>
            </a:r>
            <a:r>
              <a:rPr lang="pl-PL" sz="2800" kern="0" dirty="0"/>
              <a:t> in the CHANSE </a:t>
            </a:r>
            <a:r>
              <a:rPr lang="pl-PL" sz="2800" kern="0" dirty="0" err="1"/>
              <a:t>call</a:t>
            </a:r>
            <a:endParaRPr lang="pl-PL" sz="2800" kern="0" dirty="0"/>
          </a:p>
          <a:p>
            <a:endParaRPr lang="pl-PL" sz="2800" kern="0" dirty="0"/>
          </a:p>
          <a:p>
            <a:r>
              <a:rPr lang="pl-PL" sz="2800" b="1" kern="0" dirty="0">
                <a:highlight>
                  <a:srgbClr val="FFFF00"/>
                </a:highlight>
              </a:rPr>
              <a:t>Team </a:t>
            </a:r>
            <a:r>
              <a:rPr lang="pl-PL" sz="2800" b="1" kern="0" dirty="0" err="1">
                <a:highlight>
                  <a:srgbClr val="FFFF00"/>
                </a:highlight>
              </a:rPr>
              <a:t>composition</a:t>
            </a:r>
            <a:r>
              <a:rPr lang="pl-PL" sz="2800" kern="0" dirty="0">
                <a:highlight>
                  <a:srgbClr val="FFFF00"/>
                </a:highlight>
              </a:rPr>
              <a:t>: </a:t>
            </a:r>
            <a:r>
              <a:rPr lang="en-GB" sz="2800" kern="0" dirty="0"/>
              <a:t>Each</a:t>
            </a:r>
            <a:r>
              <a:rPr lang="pl-PL" sz="2800" kern="0" dirty="0"/>
              <a:t> </a:t>
            </a:r>
            <a:r>
              <a:rPr lang="pl-PL" sz="2800" kern="0" dirty="0" err="1"/>
              <a:t>international</a:t>
            </a:r>
            <a:r>
              <a:rPr lang="pl-PL" sz="2800" kern="0" dirty="0"/>
              <a:t> </a:t>
            </a:r>
            <a:r>
              <a:rPr lang="pl-PL" sz="2800" kern="0" dirty="0" err="1"/>
              <a:t>project</a:t>
            </a:r>
            <a:r>
              <a:rPr lang="en-GB" sz="2800" kern="0" dirty="0"/>
              <a:t> is </a:t>
            </a:r>
            <a:r>
              <a:rPr lang="en-GB" sz="2800" b="1" u="sng" kern="0" dirty="0"/>
              <a:t>led by one of the PIs, the Project Leader</a:t>
            </a:r>
            <a:r>
              <a:rPr lang="en-GB" sz="2800" kern="0" dirty="0"/>
              <a:t>. Applicants are strongly encouraged to take equality and diversity dimension issues into consideration.</a:t>
            </a:r>
            <a:endParaRPr lang="pl-PL" sz="2800" kern="0" dirty="0"/>
          </a:p>
          <a:p>
            <a:endParaRPr lang="pl-PL" sz="2800" kern="0" dirty="0"/>
          </a:p>
          <a:p>
            <a:r>
              <a:rPr lang="pl-PL" sz="2800" b="1" kern="0" dirty="0">
                <a:highlight>
                  <a:srgbClr val="FFFF00"/>
                </a:highlight>
              </a:rPr>
              <a:t>Project </a:t>
            </a:r>
            <a:r>
              <a:rPr lang="pl-PL" sz="2800" b="1" kern="0" dirty="0" err="1">
                <a:highlight>
                  <a:srgbClr val="FFFF00"/>
                </a:highlight>
              </a:rPr>
              <a:t>duration</a:t>
            </a:r>
            <a:r>
              <a:rPr lang="pl-PL" sz="2800" kern="0" dirty="0">
                <a:highlight>
                  <a:srgbClr val="FFFF00"/>
                </a:highlight>
              </a:rPr>
              <a:t>: </a:t>
            </a:r>
            <a:r>
              <a:rPr lang="pl-PL" sz="2800" kern="0" dirty="0" err="1"/>
              <a:t>between</a:t>
            </a:r>
            <a:r>
              <a:rPr lang="pl-PL" sz="2800" kern="0" dirty="0"/>
              <a:t> </a:t>
            </a:r>
            <a:r>
              <a:rPr lang="pl-PL" sz="2800" b="1" u="sng" kern="0" dirty="0"/>
              <a:t>24 and 36 </a:t>
            </a:r>
            <a:r>
              <a:rPr lang="pl-PL" sz="2800" b="1" u="sng" kern="0" dirty="0" err="1"/>
              <a:t>months</a:t>
            </a:r>
            <a:endParaRPr lang="pl-PL" sz="2800" b="1" u="sng" kern="0" dirty="0"/>
          </a:p>
          <a:p>
            <a:endParaRPr lang="pl-PL" sz="2800" kern="0" dirty="0"/>
          </a:p>
          <a:p>
            <a:r>
              <a:rPr lang="en-US" sz="2800" b="1" kern="0" dirty="0">
                <a:highlight>
                  <a:srgbClr val="FFFF00"/>
                </a:highlight>
              </a:rPr>
              <a:t>Recommended cap on funding for one international project</a:t>
            </a:r>
            <a:r>
              <a:rPr lang="en-US" sz="2800" kern="0" dirty="0">
                <a:highlight>
                  <a:srgbClr val="FFFF00"/>
                </a:highlight>
              </a:rPr>
              <a:t>: </a:t>
            </a:r>
            <a:r>
              <a:rPr lang="en-US" sz="2800" b="1" u="sng" kern="0" dirty="0"/>
              <a:t>1 500 000 €</a:t>
            </a:r>
            <a:endParaRPr lang="pl-PL" sz="2800" b="1" u="sng" kern="0" dirty="0"/>
          </a:p>
          <a:p>
            <a:endParaRPr lang="pl-PL" sz="2800" kern="0" dirty="0"/>
          </a:p>
          <a:p>
            <a:r>
              <a:rPr lang="pl-PL" sz="2800" b="1" kern="0" dirty="0">
                <a:highlight>
                  <a:srgbClr val="FFFF00"/>
                </a:highlight>
              </a:rPr>
              <a:t>Eligibility</a:t>
            </a:r>
            <a:r>
              <a:rPr lang="pl-PL" sz="2800" kern="0" dirty="0">
                <a:highlight>
                  <a:srgbClr val="FFFF00"/>
                </a:highlight>
              </a:rPr>
              <a:t>: </a:t>
            </a:r>
            <a:r>
              <a:rPr lang="pl-PL" sz="2800" kern="0" dirty="0"/>
              <a:t>each national team must comply with national eligibility requirements of their funding organisation</a:t>
            </a:r>
            <a:r>
              <a:rPr lang="is-IS" sz="2800" kern="0" dirty="0"/>
              <a:t>—</a:t>
            </a:r>
            <a:r>
              <a:rPr lang="is-IS" sz="2800" b="1" u="sng" kern="0" dirty="0"/>
              <a:t>for </a:t>
            </a:r>
            <a:r>
              <a:rPr lang="is-IS" sz="2800" b="1" u="sng" kern="0" dirty="0" err="1"/>
              <a:t>Iceland</a:t>
            </a:r>
            <a:r>
              <a:rPr lang="is-IS" sz="2800" b="1" u="sng" kern="0" dirty="0"/>
              <a:t>, </a:t>
            </a:r>
            <a:r>
              <a:rPr lang="is-IS" sz="2800" b="1" u="sng" kern="0" dirty="0" err="1"/>
              <a:t>the</a:t>
            </a:r>
            <a:r>
              <a:rPr lang="is-IS" sz="2800" b="1" u="sng" kern="0" dirty="0"/>
              <a:t> </a:t>
            </a:r>
            <a:r>
              <a:rPr lang="is-IS" sz="2800" b="1" u="sng" kern="0" dirty="0" err="1"/>
              <a:t>national</a:t>
            </a:r>
            <a:r>
              <a:rPr lang="is-IS" sz="2800" b="1" u="sng" kern="0" dirty="0"/>
              <a:t> </a:t>
            </a:r>
            <a:r>
              <a:rPr lang="is-IS" sz="2800" b="1" u="sng" kern="0" dirty="0" err="1"/>
              <a:t>requirements</a:t>
            </a:r>
            <a:r>
              <a:rPr lang="is-IS" sz="2800" b="1" u="sng" kern="0" dirty="0"/>
              <a:t> of </a:t>
            </a:r>
            <a:r>
              <a:rPr lang="is-IS" sz="2800" b="1" u="sng" kern="0" dirty="0" err="1"/>
              <a:t>the</a:t>
            </a:r>
            <a:r>
              <a:rPr lang="is-IS" sz="2800" b="1" u="sng" kern="0" dirty="0"/>
              <a:t> </a:t>
            </a:r>
            <a:r>
              <a:rPr lang="is-IS" sz="2800" b="1" u="sng" kern="0" dirty="0" err="1"/>
              <a:t>Icelandic</a:t>
            </a:r>
            <a:r>
              <a:rPr lang="is-IS" sz="2800" b="1" u="sng" kern="0" dirty="0"/>
              <a:t> </a:t>
            </a:r>
            <a:r>
              <a:rPr lang="is-IS" sz="2800" b="1" u="sng" kern="0" dirty="0" err="1"/>
              <a:t>Research</a:t>
            </a:r>
            <a:r>
              <a:rPr lang="is-IS" sz="2800" b="1" u="sng" kern="0" dirty="0"/>
              <a:t> Fund</a:t>
            </a:r>
            <a:r>
              <a:rPr lang="is-IS" sz="2800" kern="0" dirty="0"/>
              <a:t>.</a:t>
            </a:r>
            <a:endParaRPr lang="pl-PL" sz="2800" kern="0" dirty="0"/>
          </a:p>
          <a:p>
            <a:endParaRPr lang="pl-PL" sz="2800" kern="0" dirty="0"/>
          </a:p>
          <a:p>
            <a:r>
              <a:rPr lang="pl-PL" sz="2800" b="1" kern="0" dirty="0">
                <a:highlight>
                  <a:srgbClr val="FFFF00"/>
                </a:highlight>
              </a:rPr>
              <a:t>Proposal submission</a:t>
            </a:r>
            <a:r>
              <a:rPr lang="pl-PL" sz="2800" kern="0" dirty="0">
                <a:highlight>
                  <a:srgbClr val="FFFF00"/>
                </a:highlight>
              </a:rPr>
              <a:t>: </a:t>
            </a:r>
            <a:r>
              <a:rPr lang="pl-PL" sz="2800" kern="0" dirty="0"/>
              <a:t>Project Leader submits a joint application in English via the electronic submission system on behalf of the whole research consortium</a:t>
            </a:r>
            <a:r>
              <a:rPr lang="is-IS" sz="2800" kern="0" dirty="0"/>
              <a:t>.</a:t>
            </a:r>
            <a:endParaRPr lang="pl-PL" sz="2800" kern="0" dirty="0"/>
          </a:p>
          <a:p>
            <a:endParaRPr lang="en-PL" kern="0" dirty="0"/>
          </a:p>
        </p:txBody>
      </p:sp>
      <p:pic>
        <p:nvPicPr>
          <p:cNvPr id="5" name="Picture 4" descr="Logo, company name&#10;&#10;Description automatically generated">
            <a:extLst>
              <a:ext uri="{FF2B5EF4-FFF2-40B4-BE49-F238E27FC236}">
                <a16:creationId xmlns:a16="http://schemas.microsoft.com/office/drawing/2014/main" id="{B73F56EF-5E04-4771-9F33-C50C8B494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extLst>
      <p:ext uri="{BB962C8B-B14F-4D97-AF65-F5344CB8AC3E}">
        <p14:creationId xmlns:p14="http://schemas.microsoft.com/office/powerpoint/2010/main" val="303087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307F8-4090-BE47-832E-19E52316862D}"/>
              </a:ext>
            </a:extLst>
          </p:cNvPr>
          <p:cNvSpPr>
            <a:spLocks noGrp="1"/>
          </p:cNvSpPr>
          <p:nvPr>
            <p:ph type="body" sz="quarter" idx="4294967295"/>
          </p:nvPr>
        </p:nvSpPr>
        <p:spPr>
          <a:xfrm>
            <a:off x="1518065" y="562793"/>
            <a:ext cx="1546225" cy="654025"/>
          </a:xfrm>
        </p:spPr>
        <p:txBody>
          <a:bodyPr/>
          <a:lstStyle/>
          <a:p>
            <a:r>
              <a:rPr lang="pl-PL" sz="2450" dirty="0">
                <a:solidFill>
                  <a:schemeClr val="bg1"/>
                </a:solidFill>
              </a:rPr>
              <a:t>CALL 2021</a:t>
            </a:r>
            <a:endParaRPr lang="en-PL" sz="2450" dirty="0">
              <a:solidFill>
                <a:schemeClr val="bg1"/>
              </a:solidFill>
            </a:endParaRPr>
          </a:p>
          <a:p>
            <a:endParaRPr lang="en-PL" dirty="0"/>
          </a:p>
        </p:txBody>
      </p:sp>
      <p:sp>
        <p:nvSpPr>
          <p:cNvPr id="3" name="Text Placeholder 2">
            <a:extLst>
              <a:ext uri="{FF2B5EF4-FFF2-40B4-BE49-F238E27FC236}">
                <a16:creationId xmlns:a16="http://schemas.microsoft.com/office/drawing/2014/main" id="{AF1DF5B3-01B1-4648-9115-143476F1C6DF}"/>
              </a:ext>
            </a:extLst>
          </p:cNvPr>
          <p:cNvSpPr>
            <a:spLocks noGrp="1"/>
          </p:cNvSpPr>
          <p:nvPr>
            <p:ph type="body" sz="quarter" idx="4294967295"/>
          </p:nvPr>
        </p:nvSpPr>
        <p:spPr>
          <a:xfrm>
            <a:off x="3064290" y="562793"/>
            <a:ext cx="5463760" cy="754053"/>
          </a:xfrm>
        </p:spPr>
        <p:txBody>
          <a:bodyPr/>
          <a:lstStyle/>
          <a:p>
            <a:r>
              <a:rPr lang="pl-PL" sz="2450" dirty="0">
                <a:solidFill>
                  <a:schemeClr val="bg1"/>
                </a:solidFill>
                <a:latin typeface="+mj-lt"/>
              </a:rPr>
              <a:t>TIMELINE</a:t>
            </a:r>
            <a:r>
              <a:rPr lang="is-IS" sz="2450" dirty="0">
                <a:solidFill>
                  <a:schemeClr val="bg1"/>
                </a:solidFill>
                <a:latin typeface="+mj-lt"/>
              </a:rPr>
              <a:t> </a:t>
            </a:r>
            <a:r>
              <a:rPr lang="is-IS" sz="2450" dirty="0" err="1">
                <a:solidFill>
                  <a:schemeClr val="bg1"/>
                </a:solidFill>
                <a:latin typeface="+mj-lt"/>
              </a:rPr>
              <a:t>and</a:t>
            </a:r>
            <a:r>
              <a:rPr lang="is-IS" sz="2450" dirty="0">
                <a:solidFill>
                  <a:schemeClr val="bg1"/>
                </a:solidFill>
                <a:latin typeface="+mj-lt"/>
              </a:rPr>
              <a:t> EVALUATION PROCESS</a:t>
            </a:r>
            <a:endParaRPr lang="en-PL" sz="2450" dirty="0">
              <a:solidFill>
                <a:schemeClr val="bg1"/>
              </a:solidFill>
              <a:latin typeface="+mj-lt"/>
            </a:endParaRPr>
          </a:p>
        </p:txBody>
      </p:sp>
      <p:sp>
        <p:nvSpPr>
          <p:cNvPr id="5" name="Text Placeholder 5">
            <a:extLst>
              <a:ext uri="{FF2B5EF4-FFF2-40B4-BE49-F238E27FC236}">
                <a16:creationId xmlns:a16="http://schemas.microsoft.com/office/drawing/2014/main" id="{9B69FD47-12B1-484D-8715-BD1EC1E7CD87}"/>
              </a:ext>
            </a:extLst>
          </p:cNvPr>
          <p:cNvSpPr txBox="1">
            <a:spLocks/>
          </p:cNvSpPr>
          <p:nvPr/>
        </p:nvSpPr>
        <p:spPr>
          <a:xfrm>
            <a:off x="1060450" y="1616075"/>
            <a:ext cx="16708217" cy="9341019"/>
          </a:xfrm>
          <a:prstGeom prst="rect">
            <a:avLst/>
          </a:prstGeom>
        </p:spPr>
        <p:txBody>
          <a:bodyPr wrap="square" lIns="0" tIns="0" rIns="0" bIns="0">
            <a:spAutoFit/>
          </a:bodyPr>
          <a:lstStyle>
            <a:lvl1pPr marL="0">
              <a:defRPr sz="2450" b="0" i="0">
                <a:solidFill>
                  <a:schemeClr val="tx2"/>
                </a:solidFill>
                <a:latin typeface="Franklin Gothic Book" panose="020B0503020102020204" pitchFamily="34" charset="0"/>
                <a:ea typeface="Roboto Light" panose="02000000000000000000" pitchFamily="2"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lgn="l">
              <a:lnSpc>
                <a:spcPct val="200000"/>
              </a:lnSpc>
              <a:buFont typeface="Arial" panose="020B0604020202020204" pitchFamily="34" charset="0"/>
              <a:buChar char="•"/>
            </a:pPr>
            <a:r>
              <a:rPr lang="en-US" sz="3200" b="1" kern="0" dirty="0">
                <a:highlight>
                  <a:srgbClr val="FFFF00"/>
                </a:highlight>
              </a:rPr>
              <a:t>Official call announcement and launch of the electronic submission system</a:t>
            </a:r>
            <a:r>
              <a:rPr lang="en-US" sz="3200" kern="0" dirty="0">
                <a:highlight>
                  <a:srgbClr val="FFFF00"/>
                </a:highlight>
              </a:rPr>
              <a:t>:</a:t>
            </a:r>
            <a:r>
              <a:rPr lang="en-US" sz="3200" kern="0" dirty="0"/>
              <a:t> </a:t>
            </a:r>
            <a:r>
              <a:rPr lang="en-US" sz="3200" b="1" u="sng" kern="0" dirty="0"/>
              <a:t>March 9th, 2021</a:t>
            </a:r>
          </a:p>
          <a:p>
            <a:pPr marL="457200" indent="-457200" algn="l">
              <a:lnSpc>
                <a:spcPct val="200000"/>
              </a:lnSpc>
              <a:buFont typeface="Arial" panose="020B0604020202020204" pitchFamily="34" charset="0"/>
              <a:buChar char="•"/>
            </a:pPr>
            <a:r>
              <a:rPr lang="en-US" sz="3200" b="1" kern="0" dirty="0">
                <a:highlight>
                  <a:srgbClr val="FFFF00"/>
                </a:highlight>
              </a:rPr>
              <a:t>Deadline for outline proposals</a:t>
            </a:r>
            <a:r>
              <a:rPr lang="en-US" sz="3200" kern="0" dirty="0">
                <a:highlight>
                  <a:srgbClr val="FFFF00"/>
                </a:highlight>
              </a:rPr>
              <a:t>:</a:t>
            </a:r>
            <a:r>
              <a:rPr lang="en-US" sz="3200" kern="0" dirty="0"/>
              <a:t> </a:t>
            </a:r>
            <a:r>
              <a:rPr lang="en-US" sz="3200" b="1" u="sng" kern="0" dirty="0"/>
              <a:t>May 7th, 2021, 14.00 CEST</a:t>
            </a:r>
            <a:endParaRPr lang="en-US" sz="3200" b="1" kern="0" dirty="0"/>
          </a:p>
          <a:p>
            <a:pPr marL="914400" lvl="1" indent="-457200">
              <a:lnSpc>
                <a:spcPct val="200000"/>
              </a:lnSpc>
              <a:buFont typeface="Arial" panose="020B0604020202020204" pitchFamily="34" charset="0"/>
              <a:buChar char="•"/>
            </a:pPr>
            <a:r>
              <a:rPr lang="en-US" sz="2550" b="1" kern="0" dirty="0"/>
              <a:t>May-September 2021: </a:t>
            </a:r>
            <a:r>
              <a:rPr lang="en-US" sz="2550" kern="0" dirty="0"/>
              <a:t>Evaluation of outline proposals</a:t>
            </a:r>
          </a:p>
          <a:p>
            <a:pPr marL="914400" lvl="1" indent="-457200">
              <a:lnSpc>
                <a:spcPct val="200000"/>
              </a:lnSpc>
              <a:buFont typeface="Arial" panose="020B0604020202020204" pitchFamily="34" charset="0"/>
              <a:buChar char="•"/>
            </a:pPr>
            <a:r>
              <a:rPr lang="en-US" sz="2550" b="1" kern="0" dirty="0"/>
              <a:t>September: </a:t>
            </a:r>
            <a:r>
              <a:rPr lang="en-US" sz="2550" kern="0" dirty="0"/>
              <a:t>Feedback to applicants</a:t>
            </a:r>
          </a:p>
          <a:p>
            <a:pPr marL="457200" indent="-457200">
              <a:lnSpc>
                <a:spcPct val="200000"/>
              </a:lnSpc>
              <a:buFont typeface="Arial" panose="020B0604020202020204" pitchFamily="34" charset="0"/>
              <a:buChar char="•"/>
            </a:pPr>
            <a:r>
              <a:rPr lang="en-US" sz="3200" b="1" kern="0" dirty="0">
                <a:highlight>
                  <a:srgbClr val="FFFF00"/>
                </a:highlight>
              </a:rPr>
              <a:t>Deadline for full proposals </a:t>
            </a:r>
            <a:r>
              <a:rPr lang="en-US" sz="3200" kern="0" dirty="0">
                <a:highlight>
                  <a:srgbClr val="FFFF00"/>
                </a:highlight>
              </a:rPr>
              <a:t>(for invited applicants):</a:t>
            </a:r>
            <a:r>
              <a:rPr lang="en-US" sz="3200" kern="0" dirty="0"/>
              <a:t> </a:t>
            </a:r>
            <a:r>
              <a:rPr lang="en-US" sz="3200" b="1" u="sng" kern="0" dirty="0"/>
              <a:t>December 7th, 2021, 14.00 CEST</a:t>
            </a:r>
            <a:endParaRPr lang="en-US" sz="3200" b="1" kern="0" dirty="0"/>
          </a:p>
          <a:p>
            <a:pPr marL="914400" lvl="1" indent="-457200">
              <a:lnSpc>
                <a:spcPct val="200000"/>
              </a:lnSpc>
              <a:buFont typeface="Arial" panose="020B0604020202020204" pitchFamily="34" charset="0"/>
              <a:buChar char="•"/>
            </a:pPr>
            <a:r>
              <a:rPr lang="en-US" sz="2550" b="1" kern="0" dirty="0"/>
              <a:t>January-March 2022: </a:t>
            </a:r>
            <a:r>
              <a:rPr lang="en-US" sz="2550" kern="0" dirty="0"/>
              <a:t>Peer-review of full proposals</a:t>
            </a:r>
          </a:p>
          <a:p>
            <a:pPr marL="914400" lvl="1" indent="-457200">
              <a:lnSpc>
                <a:spcPct val="200000"/>
              </a:lnSpc>
              <a:buFont typeface="Arial" panose="020B0604020202020204" pitchFamily="34" charset="0"/>
              <a:buChar char="•"/>
            </a:pPr>
            <a:r>
              <a:rPr lang="en-US" sz="2550" b="1" kern="0" dirty="0"/>
              <a:t>March 2022: </a:t>
            </a:r>
            <a:r>
              <a:rPr lang="en-US" sz="2550" kern="0" dirty="0"/>
              <a:t>Rebuttal by applicants</a:t>
            </a:r>
          </a:p>
          <a:p>
            <a:pPr marL="914400" lvl="1" indent="-457200">
              <a:lnSpc>
                <a:spcPct val="200000"/>
              </a:lnSpc>
              <a:buFont typeface="Arial" panose="020B0604020202020204" pitchFamily="34" charset="0"/>
              <a:buChar char="•"/>
            </a:pPr>
            <a:r>
              <a:rPr lang="en-US" sz="2550" b="1" kern="0" dirty="0"/>
              <a:t>April 2022: </a:t>
            </a:r>
            <a:r>
              <a:rPr lang="en-US" sz="2550" kern="0" dirty="0"/>
              <a:t>Evaluation of full proposals </a:t>
            </a:r>
          </a:p>
          <a:p>
            <a:pPr marL="457200" indent="-457200" algn="l">
              <a:lnSpc>
                <a:spcPct val="200000"/>
              </a:lnSpc>
              <a:buFont typeface="Arial" panose="020B0604020202020204" pitchFamily="34" charset="0"/>
              <a:buChar char="•"/>
            </a:pPr>
            <a:r>
              <a:rPr lang="en-US" sz="3200" b="1" kern="0" dirty="0">
                <a:highlight>
                  <a:srgbClr val="FFFF00"/>
                </a:highlight>
              </a:rPr>
              <a:t>Call results</a:t>
            </a:r>
            <a:r>
              <a:rPr lang="en-US" sz="3200" kern="0" dirty="0">
                <a:highlight>
                  <a:srgbClr val="FFFF00"/>
                </a:highlight>
              </a:rPr>
              <a:t>:</a:t>
            </a:r>
            <a:r>
              <a:rPr lang="en-US" sz="3200" kern="0" dirty="0"/>
              <a:t> </a:t>
            </a:r>
            <a:r>
              <a:rPr lang="en-US" sz="3200" b="1" u="sng" kern="0" dirty="0"/>
              <a:t>May/June 2022</a:t>
            </a:r>
          </a:p>
          <a:p>
            <a:pPr marL="457200" indent="-457200" algn="l">
              <a:lnSpc>
                <a:spcPct val="200000"/>
              </a:lnSpc>
              <a:buFont typeface="Arial" panose="020B0604020202020204" pitchFamily="34" charset="0"/>
              <a:buChar char="•"/>
            </a:pPr>
            <a:r>
              <a:rPr lang="en-US" sz="3200" b="1" kern="0" dirty="0">
                <a:highlight>
                  <a:srgbClr val="FFFF00"/>
                </a:highlight>
              </a:rPr>
              <a:t>Earliest funded project start</a:t>
            </a:r>
            <a:r>
              <a:rPr lang="en-US" sz="3200" kern="0" dirty="0">
                <a:highlight>
                  <a:srgbClr val="FFFF00"/>
                </a:highlight>
              </a:rPr>
              <a:t>:</a:t>
            </a:r>
            <a:r>
              <a:rPr lang="en-US" sz="3200" kern="0" dirty="0"/>
              <a:t> </a:t>
            </a:r>
            <a:r>
              <a:rPr lang="en-US" sz="3200" b="1" u="sng" kern="0" dirty="0"/>
              <a:t>September/October 2022</a:t>
            </a:r>
          </a:p>
          <a:p>
            <a:endParaRPr lang="en-PL" sz="3200" kern="0" dirty="0"/>
          </a:p>
        </p:txBody>
      </p:sp>
      <p:pic>
        <p:nvPicPr>
          <p:cNvPr id="6" name="Picture 5" descr="Logo, company name&#10;&#10;Description automatically generated">
            <a:extLst>
              <a:ext uri="{FF2B5EF4-FFF2-40B4-BE49-F238E27FC236}">
                <a16:creationId xmlns:a16="http://schemas.microsoft.com/office/drawing/2014/main" id="{582DE5F7-569E-4C01-8483-A8F517FC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extLst>
      <p:ext uri="{BB962C8B-B14F-4D97-AF65-F5344CB8AC3E}">
        <p14:creationId xmlns:p14="http://schemas.microsoft.com/office/powerpoint/2010/main" val="44097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307F8-4090-BE47-832E-19E52316862D}"/>
              </a:ext>
            </a:extLst>
          </p:cNvPr>
          <p:cNvSpPr>
            <a:spLocks noGrp="1"/>
          </p:cNvSpPr>
          <p:nvPr>
            <p:ph type="body" sz="quarter" idx="4294967295"/>
          </p:nvPr>
        </p:nvSpPr>
        <p:spPr>
          <a:xfrm>
            <a:off x="1518065" y="562793"/>
            <a:ext cx="1546225" cy="654025"/>
          </a:xfrm>
        </p:spPr>
        <p:txBody>
          <a:bodyPr/>
          <a:lstStyle/>
          <a:p>
            <a:r>
              <a:rPr lang="pl-PL" sz="2450" dirty="0">
                <a:solidFill>
                  <a:schemeClr val="bg1"/>
                </a:solidFill>
              </a:rPr>
              <a:t>CALL 2021</a:t>
            </a:r>
            <a:endParaRPr lang="en-PL" sz="2450" dirty="0">
              <a:solidFill>
                <a:schemeClr val="bg1"/>
              </a:solidFill>
            </a:endParaRPr>
          </a:p>
          <a:p>
            <a:endParaRPr lang="en-PL" dirty="0"/>
          </a:p>
        </p:txBody>
      </p:sp>
      <p:sp>
        <p:nvSpPr>
          <p:cNvPr id="3" name="Text Placeholder 2">
            <a:extLst>
              <a:ext uri="{FF2B5EF4-FFF2-40B4-BE49-F238E27FC236}">
                <a16:creationId xmlns:a16="http://schemas.microsoft.com/office/drawing/2014/main" id="{AF1DF5B3-01B1-4648-9115-143476F1C6DF}"/>
              </a:ext>
            </a:extLst>
          </p:cNvPr>
          <p:cNvSpPr>
            <a:spLocks noGrp="1"/>
          </p:cNvSpPr>
          <p:nvPr>
            <p:ph type="body" sz="quarter" idx="4294967295"/>
          </p:nvPr>
        </p:nvSpPr>
        <p:spPr>
          <a:xfrm>
            <a:off x="3064290" y="562793"/>
            <a:ext cx="4320760" cy="377026"/>
          </a:xfrm>
        </p:spPr>
        <p:txBody>
          <a:bodyPr/>
          <a:lstStyle/>
          <a:p>
            <a:r>
              <a:rPr lang="is-IS" sz="2450" dirty="0">
                <a:solidFill>
                  <a:schemeClr val="bg1"/>
                </a:solidFill>
                <a:latin typeface="+mj-lt"/>
              </a:rPr>
              <a:t>EVALUATION CRITERIA</a:t>
            </a:r>
            <a:endParaRPr lang="en-PL" sz="2450" dirty="0">
              <a:solidFill>
                <a:schemeClr val="bg1"/>
              </a:solidFill>
              <a:latin typeface="+mj-lt"/>
            </a:endParaRPr>
          </a:p>
        </p:txBody>
      </p:sp>
      <p:sp>
        <p:nvSpPr>
          <p:cNvPr id="5" name="Text Placeholder 5">
            <a:extLst>
              <a:ext uri="{FF2B5EF4-FFF2-40B4-BE49-F238E27FC236}">
                <a16:creationId xmlns:a16="http://schemas.microsoft.com/office/drawing/2014/main" id="{9B69FD47-12B1-484D-8715-BD1EC1E7CD87}"/>
              </a:ext>
            </a:extLst>
          </p:cNvPr>
          <p:cNvSpPr txBox="1">
            <a:spLocks/>
          </p:cNvSpPr>
          <p:nvPr/>
        </p:nvSpPr>
        <p:spPr>
          <a:xfrm>
            <a:off x="2508250" y="2759075"/>
            <a:ext cx="10439400" cy="4734629"/>
          </a:xfrm>
          <a:prstGeom prst="rect">
            <a:avLst/>
          </a:prstGeom>
        </p:spPr>
        <p:txBody>
          <a:bodyPr wrap="square" lIns="0" tIns="0" rIns="0" bIns="0">
            <a:spAutoFit/>
          </a:bodyPr>
          <a:lstStyle>
            <a:lvl1pPr marL="0">
              <a:defRPr sz="2450" b="0" i="0">
                <a:solidFill>
                  <a:schemeClr val="tx2"/>
                </a:solidFill>
                <a:latin typeface="Franklin Gothic Book" panose="020B0503020102020204" pitchFamily="34" charset="0"/>
                <a:ea typeface="Roboto Light" panose="02000000000000000000" pitchFamily="2"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lnSpc>
                <a:spcPct val="200000"/>
              </a:lnSpc>
            </a:pPr>
            <a:r>
              <a:rPr lang="en-US" sz="4000" b="1" kern="0" dirty="0"/>
              <a:t>Relevance to the call theme</a:t>
            </a:r>
          </a:p>
          <a:p>
            <a:pPr algn="l">
              <a:lnSpc>
                <a:spcPct val="200000"/>
              </a:lnSpc>
            </a:pPr>
            <a:r>
              <a:rPr lang="en-US" sz="4000" b="1" kern="0" dirty="0"/>
              <a:t>Research excellence  </a:t>
            </a:r>
          </a:p>
          <a:p>
            <a:pPr algn="l">
              <a:lnSpc>
                <a:spcPct val="200000"/>
              </a:lnSpc>
            </a:pPr>
            <a:r>
              <a:rPr lang="en-US" sz="4000" b="1" kern="0" dirty="0"/>
              <a:t>Impact </a:t>
            </a:r>
          </a:p>
          <a:p>
            <a:pPr algn="l">
              <a:lnSpc>
                <a:spcPct val="200000"/>
              </a:lnSpc>
            </a:pPr>
            <a:r>
              <a:rPr lang="en-US" sz="4000" b="1" kern="0" dirty="0"/>
              <a:t>Quality and efficiency of the implementation</a:t>
            </a:r>
            <a:endParaRPr lang="en-PL" sz="4000" b="1" kern="0" dirty="0"/>
          </a:p>
        </p:txBody>
      </p:sp>
      <p:pic>
        <p:nvPicPr>
          <p:cNvPr id="7" name="Picture 6" descr="Logo, company name&#10;&#10;Description automatically generated">
            <a:extLst>
              <a:ext uri="{FF2B5EF4-FFF2-40B4-BE49-F238E27FC236}">
                <a16:creationId xmlns:a16="http://schemas.microsoft.com/office/drawing/2014/main" id="{7C139306-0E97-4AAD-BC2E-773420891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extLst>
      <p:ext uri="{BB962C8B-B14F-4D97-AF65-F5344CB8AC3E}">
        <p14:creationId xmlns:p14="http://schemas.microsoft.com/office/powerpoint/2010/main" val="359241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80650" y="10229233"/>
            <a:ext cx="874527" cy="572966"/>
          </a:xfrm>
          <a:prstGeom prst="rect">
            <a:avLst/>
          </a:prstGeom>
          <a:blipFill>
            <a:blip r:embed="rId2" cstate="print"/>
            <a:stretch>
              <a:fillRect/>
            </a:stretch>
          </a:blipFill>
        </p:spPr>
        <p:txBody>
          <a:bodyPr wrap="square" lIns="0" tIns="0" rIns="0" bIns="0" rtlCol="0"/>
          <a:lstStyle/>
          <a:p>
            <a:endParaRPr/>
          </a:p>
        </p:txBody>
      </p:sp>
      <p:sp>
        <p:nvSpPr>
          <p:cNvPr id="62" name="object 62"/>
          <p:cNvSpPr/>
          <p:nvPr/>
        </p:nvSpPr>
        <p:spPr>
          <a:xfrm>
            <a:off x="0" y="11040114"/>
            <a:ext cx="20104099" cy="268442"/>
          </a:xfrm>
          <a:prstGeom prst="rect">
            <a:avLst/>
          </a:prstGeom>
          <a:blipFill>
            <a:blip r:embed="rId3" cstate="print"/>
            <a:stretch>
              <a:fillRect/>
            </a:stretch>
          </a:blipFill>
        </p:spPr>
        <p:txBody>
          <a:bodyPr wrap="square" lIns="0" tIns="0" rIns="0" bIns="0" rtlCol="0"/>
          <a:lstStyle/>
          <a:p>
            <a:endParaRPr/>
          </a:p>
        </p:txBody>
      </p:sp>
      <p:sp>
        <p:nvSpPr>
          <p:cNvPr id="63" name="object 63"/>
          <p:cNvSpPr/>
          <p:nvPr/>
        </p:nvSpPr>
        <p:spPr>
          <a:xfrm>
            <a:off x="0" y="0"/>
            <a:ext cx="20104099" cy="268431"/>
          </a:xfrm>
          <a:prstGeom prst="rect">
            <a:avLst/>
          </a:prstGeom>
          <a:blipFill>
            <a:blip r:embed="rId4" cstate="print"/>
            <a:stretch>
              <a:fillRect/>
            </a:stretch>
          </a:blipFill>
        </p:spPr>
        <p:txBody>
          <a:bodyPr wrap="square" lIns="0" tIns="0" rIns="0" bIns="0" rtlCol="0"/>
          <a:lstStyle/>
          <a:p>
            <a:endParaRPr/>
          </a:p>
        </p:txBody>
      </p:sp>
      <p:sp>
        <p:nvSpPr>
          <p:cNvPr id="64" name="object 64"/>
          <p:cNvSpPr txBox="1"/>
          <p:nvPr/>
        </p:nvSpPr>
        <p:spPr>
          <a:xfrm>
            <a:off x="11632116" y="10095685"/>
            <a:ext cx="6216015" cy="603885"/>
          </a:xfrm>
          <a:prstGeom prst="rect">
            <a:avLst/>
          </a:prstGeom>
        </p:spPr>
        <p:txBody>
          <a:bodyPr vert="horz" wrap="square" lIns="0" tIns="11430" rIns="0" bIns="0" rtlCol="0">
            <a:spAutoFit/>
          </a:bodyPr>
          <a:lstStyle/>
          <a:p>
            <a:pPr marL="12700" marR="5080">
              <a:lnSpc>
                <a:spcPct val="130800"/>
              </a:lnSpc>
              <a:spcBef>
                <a:spcPts val="90"/>
              </a:spcBef>
            </a:pPr>
            <a:r>
              <a:rPr sz="1450" i="1" spc="10" dirty="0">
                <a:solidFill>
                  <a:srgbClr val="706F6F"/>
                </a:solidFill>
                <a:latin typeface="Roboto"/>
                <a:cs typeface="Roboto"/>
              </a:rPr>
              <a:t>This </a:t>
            </a:r>
            <a:r>
              <a:rPr sz="1450" i="1" spc="5" dirty="0">
                <a:solidFill>
                  <a:srgbClr val="706F6F"/>
                </a:solidFill>
                <a:latin typeface="Roboto"/>
                <a:cs typeface="Roboto"/>
              </a:rPr>
              <a:t>project </a:t>
            </a:r>
            <a:r>
              <a:rPr sz="1450" i="1" spc="10" dirty="0">
                <a:solidFill>
                  <a:srgbClr val="706F6F"/>
                </a:solidFill>
                <a:latin typeface="Roboto"/>
                <a:cs typeface="Roboto"/>
              </a:rPr>
              <a:t>has recieved </a:t>
            </a:r>
            <a:r>
              <a:rPr sz="1450" i="1" spc="15" dirty="0">
                <a:solidFill>
                  <a:srgbClr val="706F6F"/>
                </a:solidFill>
                <a:latin typeface="Roboto"/>
                <a:cs typeface="Roboto"/>
              </a:rPr>
              <a:t>funding </a:t>
            </a:r>
            <a:r>
              <a:rPr sz="1450" i="1" spc="10" dirty="0">
                <a:solidFill>
                  <a:srgbClr val="706F6F"/>
                </a:solidFill>
                <a:latin typeface="Roboto"/>
                <a:cs typeface="Roboto"/>
              </a:rPr>
              <a:t>from </a:t>
            </a:r>
            <a:r>
              <a:rPr sz="1450" i="1" spc="15" dirty="0">
                <a:solidFill>
                  <a:srgbClr val="706F6F"/>
                </a:solidFill>
                <a:latin typeface="Roboto"/>
                <a:cs typeface="Roboto"/>
              </a:rPr>
              <a:t>the </a:t>
            </a:r>
            <a:r>
              <a:rPr sz="1450" i="1" spc="10" dirty="0">
                <a:solidFill>
                  <a:srgbClr val="706F6F"/>
                </a:solidFill>
                <a:latin typeface="Roboto"/>
                <a:cs typeface="Roboto"/>
              </a:rPr>
              <a:t>European </a:t>
            </a:r>
            <a:r>
              <a:rPr sz="1450" i="1" spc="-10" dirty="0">
                <a:solidFill>
                  <a:srgbClr val="706F6F"/>
                </a:solidFill>
                <a:latin typeface="Roboto"/>
                <a:cs typeface="Roboto"/>
              </a:rPr>
              <a:t>Union’s </a:t>
            </a:r>
            <a:r>
              <a:rPr sz="1450" i="1" spc="10" dirty="0">
                <a:solidFill>
                  <a:srgbClr val="706F6F"/>
                </a:solidFill>
                <a:latin typeface="Roboto"/>
                <a:cs typeface="Roboto"/>
              </a:rPr>
              <a:t>Horizon </a:t>
            </a:r>
            <a:r>
              <a:rPr sz="1450" i="1" spc="15" dirty="0">
                <a:solidFill>
                  <a:srgbClr val="706F6F"/>
                </a:solidFill>
                <a:latin typeface="Roboto"/>
                <a:cs typeface="Roboto"/>
              </a:rPr>
              <a:t>2020  </a:t>
            </a:r>
            <a:r>
              <a:rPr sz="1450" i="1" spc="10" dirty="0">
                <a:solidFill>
                  <a:srgbClr val="706F6F"/>
                </a:solidFill>
                <a:latin typeface="Roboto"/>
                <a:cs typeface="Roboto"/>
              </a:rPr>
              <a:t>research </a:t>
            </a:r>
            <a:r>
              <a:rPr sz="1450" i="1" spc="15" dirty="0">
                <a:solidFill>
                  <a:srgbClr val="706F6F"/>
                </a:solidFill>
                <a:latin typeface="Roboto"/>
                <a:cs typeface="Roboto"/>
              </a:rPr>
              <a:t>and </a:t>
            </a:r>
            <a:r>
              <a:rPr sz="1450" i="1" spc="10" dirty="0">
                <a:solidFill>
                  <a:srgbClr val="706F6F"/>
                </a:solidFill>
                <a:latin typeface="Roboto"/>
                <a:cs typeface="Roboto"/>
              </a:rPr>
              <a:t>innovation programme </a:t>
            </a:r>
            <a:r>
              <a:rPr sz="1450" i="1" spc="15" dirty="0">
                <a:solidFill>
                  <a:srgbClr val="706F6F"/>
                </a:solidFill>
                <a:latin typeface="Roboto"/>
                <a:cs typeface="Roboto"/>
              </a:rPr>
              <a:t>under </a:t>
            </a:r>
            <a:r>
              <a:rPr sz="1450" i="1" spc="5" dirty="0">
                <a:solidFill>
                  <a:srgbClr val="706F6F"/>
                </a:solidFill>
                <a:latin typeface="Roboto"/>
                <a:cs typeface="Roboto"/>
              </a:rPr>
              <a:t>grant </a:t>
            </a:r>
            <a:r>
              <a:rPr sz="1450" i="1" spc="15" dirty="0">
                <a:solidFill>
                  <a:srgbClr val="706F6F"/>
                </a:solidFill>
                <a:latin typeface="Roboto"/>
                <a:cs typeface="Roboto"/>
              </a:rPr>
              <a:t>agreement No</a:t>
            </a:r>
            <a:r>
              <a:rPr sz="1450" i="1" spc="-15" dirty="0">
                <a:solidFill>
                  <a:srgbClr val="706F6F"/>
                </a:solidFill>
                <a:latin typeface="Roboto"/>
                <a:cs typeface="Roboto"/>
              </a:rPr>
              <a:t> </a:t>
            </a:r>
            <a:r>
              <a:rPr sz="1450" i="1" spc="15" dirty="0">
                <a:solidFill>
                  <a:srgbClr val="706F6F"/>
                </a:solidFill>
                <a:latin typeface="Roboto"/>
                <a:cs typeface="Roboto"/>
              </a:rPr>
              <a:t>101004509.</a:t>
            </a:r>
            <a:endParaRPr sz="1450" dirty="0">
              <a:latin typeface="Roboto"/>
              <a:cs typeface="Roboto"/>
            </a:endParaRPr>
          </a:p>
        </p:txBody>
      </p:sp>
      <p:sp>
        <p:nvSpPr>
          <p:cNvPr id="65" name="object 65"/>
          <p:cNvSpPr txBox="1"/>
          <p:nvPr/>
        </p:nvSpPr>
        <p:spPr>
          <a:xfrm>
            <a:off x="5946549" y="4875416"/>
            <a:ext cx="8210999" cy="997581"/>
          </a:xfrm>
          <a:prstGeom prst="rect">
            <a:avLst/>
          </a:prstGeom>
        </p:spPr>
        <p:txBody>
          <a:bodyPr vert="horz" wrap="square" lIns="0" tIns="24765" rIns="0" bIns="0" rtlCol="0">
            <a:spAutoFit/>
          </a:bodyPr>
          <a:lstStyle/>
          <a:p>
            <a:pPr marL="12700" marR="5080">
              <a:lnSpc>
                <a:spcPct val="150000"/>
              </a:lnSpc>
              <a:spcBef>
                <a:spcPts val="195"/>
              </a:spcBef>
            </a:pPr>
            <a:r>
              <a:rPr lang="is-IS" sz="4800" spc="-20" dirty="0">
                <a:solidFill>
                  <a:srgbClr val="4D4C4C"/>
                </a:solidFill>
                <a:latin typeface="Franklin Gothic Demi" panose="020B0703020102020204" pitchFamily="34" charset="0"/>
                <a:cs typeface="Roboto"/>
                <a:hlinkClick r:id="rId5"/>
              </a:rPr>
              <a:t>http://bit.</a:t>
            </a:r>
            <a:r>
              <a:rPr lang="is-IS" sz="4800" spc="-20" dirty="0" err="1">
                <a:solidFill>
                  <a:srgbClr val="4D4C4C"/>
                </a:solidFill>
                <a:latin typeface="Franklin Gothic Demi" panose="020B0703020102020204" pitchFamily="34" charset="0"/>
                <a:cs typeface="Roboto"/>
                <a:hlinkClick r:id="rId5"/>
              </a:rPr>
              <a:t>ly</a:t>
            </a:r>
            <a:r>
              <a:rPr lang="is-IS" sz="4800" spc="-20" dirty="0">
                <a:solidFill>
                  <a:srgbClr val="4D4C4C"/>
                </a:solidFill>
                <a:latin typeface="Franklin Gothic Demi" panose="020B0703020102020204" pitchFamily="34" charset="0"/>
                <a:cs typeface="Roboto"/>
                <a:hlinkClick r:id="rId5"/>
              </a:rPr>
              <a:t>/</a:t>
            </a:r>
            <a:r>
              <a:rPr lang="is-IS" sz="4800" spc="-20" dirty="0" err="1">
                <a:solidFill>
                  <a:srgbClr val="4D4C4C"/>
                </a:solidFill>
                <a:latin typeface="Franklin Gothic Demi" panose="020B0703020102020204" pitchFamily="34" charset="0"/>
                <a:cs typeface="Roboto"/>
                <a:hlinkClick r:id="rId5"/>
              </a:rPr>
              <a:t>chanserannis</a:t>
            </a:r>
            <a:endParaRPr lang="is-IS" sz="4800" spc="-20" dirty="0">
              <a:solidFill>
                <a:srgbClr val="4D4C4C"/>
              </a:solidFill>
              <a:latin typeface="Franklin Gothic Demi" panose="020B0703020102020204" pitchFamily="34" charset="0"/>
              <a:cs typeface="Roboto"/>
              <a:hlinkClick r:id="rId6"/>
            </a:endParaRPr>
          </a:p>
        </p:txBody>
      </p:sp>
      <p:sp>
        <p:nvSpPr>
          <p:cNvPr id="69" name="object 69"/>
          <p:cNvSpPr/>
          <p:nvPr/>
        </p:nvSpPr>
        <p:spPr>
          <a:xfrm>
            <a:off x="7471986" y="8076183"/>
            <a:ext cx="244475" cy="244475"/>
          </a:xfrm>
          <a:custGeom>
            <a:avLst/>
            <a:gdLst/>
            <a:ahLst/>
            <a:cxnLst/>
            <a:rect l="l" t="t" r="r" b="b"/>
            <a:pathLst>
              <a:path w="244475" h="244475">
                <a:moveTo>
                  <a:pt x="244369" y="122184"/>
                </a:moveTo>
                <a:lnTo>
                  <a:pt x="234768" y="169746"/>
                </a:lnTo>
                <a:lnTo>
                  <a:pt x="208585" y="208583"/>
                </a:lnTo>
                <a:lnTo>
                  <a:pt x="169750" y="234768"/>
                </a:lnTo>
                <a:lnTo>
                  <a:pt x="122195" y="244369"/>
                </a:lnTo>
                <a:lnTo>
                  <a:pt x="74632" y="234768"/>
                </a:lnTo>
                <a:lnTo>
                  <a:pt x="35790" y="208583"/>
                </a:lnTo>
                <a:lnTo>
                  <a:pt x="9602" y="169746"/>
                </a:lnTo>
                <a:lnTo>
                  <a:pt x="0" y="122184"/>
                </a:lnTo>
                <a:lnTo>
                  <a:pt x="9602" y="74627"/>
                </a:lnTo>
                <a:lnTo>
                  <a:pt x="35790" y="35789"/>
                </a:lnTo>
                <a:lnTo>
                  <a:pt x="74632" y="9602"/>
                </a:lnTo>
                <a:lnTo>
                  <a:pt x="122195" y="0"/>
                </a:lnTo>
                <a:lnTo>
                  <a:pt x="169750" y="9602"/>
                </a:lnTo>
                <a:lnTo>
                  <a:pt x="208585" y="35789"/>
                </a:lnTo>
                <a:lnTo>
                  <a:pt x="234768" y="74627"/>
                </a:lnTo>
                <a:lnTo>
                  <a:pt x="244369" y="122184"/>
                </a:lnTo>
                <a:close/>
              </a:path>
              <a:path w="244475" h="244475">
                <a:moveTo>
                  <a:pt x="2314" y="126802"/>
                </a:moveTo>
                <a:lnTo>
                  <a:pt x="242055" y="126802"/>
                </a:lnTo>
              </a:path>
              <a:path w="244475" h="244475">
                <a:moveTo>
                  <a:pt x="112970" y="0"/>
                </a:moveTo>
                <a:lnTo>
                  <a:pt x="54757" y="72547"/>
                </a:lnTo>
                <a:lnTo>
                  <a:pt x="36314" y="122184"/>
                </a:lnTo>
                <a:lnTo>
                  <a:pt x="58505" y="171822"/>
                </a:lnTo>
                <a:lnTo>
                  <a:pt x="122195" y="244369"/>
                </a:lnTo>
              </a:path>
              <a:path w="244475" h="244475">
                <a:moveTo>
                  <a:pt x="131472" y="0"/>
                </a:moveTo>
                <a:lnTo>
                  <a:pt x="189679" y="72547"/>
                </a:lnTo>
                <a:lnTo>
                  <a:pt x="208119" y="122184"/>
                </a:lnTo>
                <a:lnTo>
                  <a:pt x="185927" y="171822"/>
                </a:lnTo>
                <a:lnTo>
                  <a:pt x="122237" y="244369"/>
                </a:lnTo>
              </a:path>
            </a:pathLst>
          </a:custGeom>
          <a:ln w="15706">
            <a:solidFill>
              <a:srgbClr val="4D4C4C"/>
            </a:solidFill>
          </a:ln>
        </p:spPr>
        <p:txBody>
          <a:bodyPr wrap="square" lIns="0" tIns="0" rIns="0" bIns="0" rtlCol="0"/>
          <a:lstStyle/>
          <a:p>
            <a:endParaRPr/>
          </a:p>
        </p:txBody>
      </p:sp>
      <p:pic>
        <p:nvPicPr>
          <p:cNvPr id="71" name="Picture 70" descr="Text&#10;&#10;Description automatically generated with medium confidence">
            <a:extLst>
              <a:ext uri="{FF2B5EF4-FFF2-40B4-BE49-F238E27FC236}">
                <a16:creationId xmlns:a16="http://schemas.microsoft.com/office/drawing/2014/main" id="{E66DEAC4-4065-C54B-B090-37B6FE44BB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9050" y="1604425"/>
            <a:ext cx="8085425" cy="1847232"/>
          </a:xfrm>
          <a:prstGeom prst="rect">
            <a:avLst/>
          </a:prstGeom>
        </p:spPr>
      </p:pic>
      <p:pic>
        <p:nvPicPr>
          <p:cNvPr id="4" name="Obraz 3" descr="Obraz zawierający tekst, apteczka, clipart&#10;&#10;Opis wygenerowany automatycznie">
            <a:extLst>
              <a:ext uri="{FF2B5EF4-FFF2-40B4-BE49-F238E27FC236}">
                <a16:creationId xmlns:a16="http://schemas.microsoft.com/office/drawing/2014/main" id="{643D5DC6-D147-4DBF-984A-3599A3370E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5669" y="8758172"/>
            <a:ext cx="240792" cy="240792"/>
          </a:xfrm>
          <a:prstGeom prst="rect">
            <a:avLst/>
          </a:prstGeom>
        </p:spPr>
      </p:pic>
      <p:pic>
        <p:nvPicPr>
          <p:cNvPr id="6" name="Obraz 5" descr="Obraz zawierający tekst, clipart&#10;&#10;Opis wygenerowany automatycznie">
            <a:extLst>
              <a:ext uri="{FF2B5EF4-FFF2-40B4-BE49-F238E27FC236}">
                <a16:creationId xmlns:a16="http://schemas.microsoft.com/office/drawing/2014/main" id="{94E3421E-9217-427D-85A3-033E2B9C7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1765" y="9361535"/>
            <a:ext cx="234696" cy="234696"/>
          </a:xfrm>
          <a:prstGeom prst="rect">
            <a:avLst/>
          </a:prstGeom>
        </p:spPr>
      </p:pic>
      <p:sp>
        <p:nvSpPr>
          <p:cNvPr id="14" name="object 65">
            <a:extLst>
              <a:ext uri="{FF2B5EF4-FFF2-40B4-BE49-F238E27FC236}">
                <a16:creationId xmlns:a16="http://schemas.microsoft.com/office/drawing/2014/main" id="{A15302B0-72DA-489D-B012-FFE9A27B93A7}"/>
              </a:ext>
            </a:extLst>
          </p:cNvPr>
          <p:cNvSpPr txBox="1"/>
          <p:nvPr/>
        </p:nvSpPr>
        <p:spPr>
          <a:xfrm>
            <a:off x="7994650" y="7781963"/>
            <a:ext cx="4572000" cy="1922962"/>
          </a:xfrm>
          <a:prstGeom prst="rect">
            <a:avLst/>
          </a:prstGeom>
        </p:spPr>
        <p:txBody>
          <a:bodyPr vert="horz" wrap="square" lIns="0" tIns="24765" rIns="0" bIns="0" rtlCol="0">
            <a:spAutoFit/>
          </a:bodyPr>
          <a:lstStyle/>
          <a:p>
            <a:pPr marL="12700" marR="5080">
              <a:spcBef>
                <a:spcPts val="195"/>
              </a:spcBef>
            </a:pPr>
            <a:r>
              <a:rPr sz="4000" spc="-20" dirty="0">
                <a:solidFill>
                  <a:srgbClr val="4D4C4C"/>
                </a:solidFill>
                <a:latin typeface="Franklin Gothic Demi" panose="020B0703020102020204" pitchFamily="34" charset="0"/>
                <a:cs typeface="Roboto"/>
                <a:hlinkClick r:id="rId6"/>
              </a:rPr>
              <a:t>www.chanse.org</a:t>
            </a:r>
            <a:endParaRPr lang="pl-PL" sz="4000" spc="-25" dirty="0">
              <a:solidFill>
                <a:srgbClr val="4D4C4C"/>
              </a:solidFill>
              <a:latin typeface="Franklin Gothic Demi" panose="020B0703020102020204" pitchFamily="34" charset="0"/>
              <a:cs typeface="Roboto"/>
            </a:endParaRPr>
          </a:p>
          <a:p>
            <a:pPr marL="12700" marR="5080">
              <a:spcBef>
                <a:spcPts val="195"/>
              </a:spcBef>
            </a:pPr>
            <a:r>
              <a:rPr lang="pl-PL" sz="4000" u="sng" dirty="0">
                <a:latin typeface="Franklin Gothic Demi" panose="020B0703020102020204" pitchFamily="34" charset="0"/>
                <a:cs typeface="Roboto"/>
              </a:rPr>
              <a:t>#euchanse</a:t>
            </a:r>
          </a:p>
          <a:p>
            <a:pPr marL="12700" marR="5080">
              <a:spcBef>
                <a:spcPts val="195"/>
              </a:spcBef>
            </a:pPr>
            <a:r>
              <a:rPr lang="pl-PL" sz="4000" u="sng" dirty="0">
                <a:latin typeface="Franklin Gothic Demi" panose="020B0703020102020204" pitchFamily="34" charset="0"/>
                <a:cs typeface="Roboto"/>
              </a:rPr>
              <a:t>@euchanse</a:t>
            </a:r>
            <a:endParaRPr sz="4000" u="sng" dirty="0">
              <a:latin typeface="Franklin Gothic Demi" panose="020B0703020102020204" pitchFamily="34" charset="0"/>
              <a:cs typeface="Roboto"/>
            </a:endParaRPr>
          </a:p>
        </p:txBody>
      </p:sp>
      <p:sp>
        <p:nvSpPr>
          <p:cNvPr id="15" name="pole tekstowe 13">
            <a:extLst>
              <a:ext uri="{FF2B5EF4-FFF2-40B4-BE49-F238E27FC236}">
                <a16:creationId xmlns:a16="http://schemas.microsoft.com/office/drawing/2014/main" id="{3EA182BA-9573-41FF-95B3-034078155BC1}"/>
              </a:ext>
            </a:extLst>
          </p:cNvPr>
          <p:cNvSpPr txBox="1"/>
          <p:nvPr/>
        </p:nvSpPr>
        <p:spPr>
          <a:xfrm>
            <a:off x="3987100" y="3990740"/>
            <a:ext cx="11963400" cy="830997"/>
          </a:xfrm>
          <a:prstGeom prst="rect">
            <a:avLst/>
          </a:prstGeom>
          <a:noFill/>
        </p:spPr>
        <p:txBody>
          <a:bodyPr wrap="square">
            <a:spAutoFit/>
          </a:bodyPr>
          <a:lstStyle/>
          <a:p>
            <a:r>
              <a:rPr lang="is-IS" sz="4800" dirty="0" err="1">
                <a:solidFill>
                  <a:srgbClr val="0070C0"/>
                </a:solidFill>
                <a:latin typeface="Franklin Gothic Demi" panose="020B0703020102020204" pitchFamily="34" charset="0"/>
              </a:rPr>
              <a:t>This</a:t>
            </a:r>
            <a:r>
              <a:rPr lang="is-IS" sz="4800" dirty="0">
                <a:solidFill>
                  <a:srgbClr val="0070C0"/>
                </a:solidFill>
                <a:latin typeface="Franklin Gothic Demi" panose="020B0703020102020204" pitchFamily="34" charset="0"/>
              </a:rPr>
              <a:t> </a:t>
            </a:r>
            <a:r>
              <a:rPr lang="is-IS" sz="4800" dirty="0" err="1">
                <a:solidFill>
                  <a:srgbClr val="0070C0"/>
                </a:solidFill>
                <a:latin typeface="Franklin Gothic Demi" panose="020B0703020102020204" pitchFamily="34" charset="0"/>
              </a:rPr>
              <a:t>presentation</a:t>
            </a:r>
            <a:r>
              <a:rPr lang="is-IS" sz="4800" dirty="0">
                <a:solidFill>
                  <a:srgbClr val="0070C0"/>
                </a:solidFill>
                <a:latin typeface="Franklin Gothic Demi" panose="020B0703020102020204" pitchFamily="34" charset="0"/>
              </a:rPr>
              <a:t> </a:t>
            </a:r>
            <a:r>
              <a:rPr lang="is-IS" sz="4800" dirty="0" err="1">
                <a:solidFill>
                  <a:srgbClr val="0070C0"/>
                </a:solidFill>
                <a:latin typeface="Franklin Gothic Demi" panose="020B0703020102020204" pitchFamily="34" charset="0"/>
              </a:rPr>
              <a:t>and</a:t>
            </a:r>
            <a:r>
              <a:rPr lang="is-IS" sz="4800" dirty="0">
                <a:solidFill>
                  <a:srgbClr val="0070C0"/>
                </a:solidFill>
                <a:latin typeface="Franklin Gothic Demi" panose="020B0703020102020204" pitchFamily="34" charset="0"/>
              </a:rPr>
              <a:t> </a:t>
            </a:r>
            <a:r>
              <a:rPr lang="is-IS" sz="4800" dirty="0" err="1">
                <a:solidFill>
                  <a:srgbClr val="0070C0"/>
                </a:solidFill>
                <a:latin typeface="Franklin Gothic Demi" panose="020B0703020102020204" pitchFamily="34" charset="0"/>
              </a:rPr>
              <a:t>other</a:t>
            </a:r>
            <a:r>
              <a:rPr lang="is-IS" sz="4800" dirty="0">
                <a:solidFill>
                  <a:srgbClr val="0070C0"/>
                </a:solidFill>
                <a:latin typeface="Franklin Gothic Demi" panose="020B0703020102020204" pitchFamily="34" charset="0"/>
              </a:rPr>
              <a:t> </a:t>
            </a:r>
            <a:r>
              <a:rPr lang="is-IS" sz="4800" dirty="0" err="1">
                <a:solidFill>
                  <a:srgbClr val="0070C0"/>
                </a:solidFill>
                <a:latin typeface="Franklin Gothic Demi" panose="020B0703020102020204" pitchFamily="34" charset="0"/>
              </a:rPr>
              <a:t>information</a:t>
            </a:r>
            <a:r>
              <a:rPr lang="is-IS" sz="4800" dirty="0">
                <a:solidFill>
                  <a:srgbClr val="0070C0"/>
                </a:solidFill>
                <a:latin typeface="Franklin Gothic Demi" panose="020B0703020102020204" pitchFamily="34" charset="0"/>
              </a:rPr>
              <a:t>:</a:t>
            </a:r>
            <a:endParaRPr lang="pl-PL" sz="4800" dirty="0">
              <a:solidFill>
                <a:srgbClr val="0070C0"/>
              </a:solidFill>
              <a:latin typeface="Franklin Gothic Demi" panose="020B0703020102020204" pitchFamily="34" charset="0"/>
            </a:endParaRPr>
          </a:p>
        </p:txBody>
      </p:sp>
      <p:sp>
        <p:nvSpPr>
          <p:cNvPr id="17" name="pole tekstowe 13">
            <a:extLst>
              <a:ext uri="{FF2B5EF4-FFF2-40B4-BE49-F238E27FC236}">
                <a16:creationId xmlns:a16="http://schemas.microsoft.com/office/drawing/2014/main" id="{9AF20495-8955-455A-A5B7-A3D19F2B77F1}"/>
              </a:ext>
            </a:extLst>
          </p:cNvPr>
          <p:cNvSpPr txBox="1"/>
          <p:nvPr/>
        </p:nvSpPr>
        <p:spPr>
          <a:xfrm>
            <a:off x="4368100" y="6342174"/>
            <a:ext cx="11582400" cy="1077218"/>
          </a:xfrm>
          <a:prstGeom prst="rect">
            <a:avLst/>
          </a:prstGeom>
          <a:noFill/>
        </p:spPr>
        <p:txBody>
          <a:bodyPr wrap="square">
            <a:spAutoFit/>
          </a:bodyPr>
          <a:lstStyle/>
          <a:p>
            <a:pPr algn="ctr"/>
            <a:r>
              <a:rPr lang="pl-PL" sz="3200" dirty="0">
                <a:solidFill>
                  <a:srgbClr val="0070C0"/>
                </a:solidFill>
                <a:latin typeface="Franklin Gothic Demi" panose="020B0703020102020204" pitchFamily="34" charset="0"/>
              </a:rPr>
              <a:t>National contact at Rannis: </a:t>
            </a:r>
            <a:endParaRPr lang="is-IS" sz="3200" dirty="0">
              <a:solidFill>
                <a:srgbClr val="0070C0"/>
              </a:solidFill>
              <a:latin typeface="Franklin Gothic Demi" panose="020B0703020102020204" pitchFamily="34" charset="0"/>
            </a:endParaRPr>
          </a:p>
          <a:p>
            <a:pPr algn="ctr"/>
            <a:r>
              <a:rPr lang="pl-PL" sz="3200" dirty="0">
                <a:latin typeface="Franklin Gothic Demi" panose="020B0703020102020204" pitchFamily="34" charset="0"/>
              </a:rPr>
              <a:t>Guðmundur I. Markússon</a:t>
            </a:r>
            <a:r>
              <a:rPr lang="is-IS" sz="3200" dirty="0">
                <a:latin typeface="Franklin Gothic Demi" panose="020B0703020102020204" pitchFamily="34" charset="0"/>
              </a:rPr>
              <a:t>:</a:t>
            </a:r>
            <a:r>
              <a:rPr lang="pl-PL" sz="3200" dirty="0">
                <a:latin typeface="Franklin Gothic Demi" panose="020B0703020102020204" pitchFamily="34" charset="0"/>
              </a:rPr>
              <a:t> gim (</a:t>
            </a:r>
            <a:r>
              <a:rPr lang="is-IS" sz="3200" dirty="0">
                <a:latin typeface="Franklin Gothic Demi" panose="020B0703020102020204" pitchFamily="34" charset="0"/>
              </a:rPr>
              <a:t>a</a:t>
            </a:r>
            <a:r>
              <a:rPr lang="pl-PL" sz="3200" dirty="0">
                <a:latin typeface="Franklin Gothic Demi" panose="020B0703020102020204" pitchFamily="34" charset="0"/>
              </a:rPr>
              <a:t>) rannis.is</a:t>
            </a:r>
          </a:p>
        </p:txBody>
      </p:sp>
      <p:pic>
        <p:nvPicPr>
          <p:cNvPr id="18" name="Picture 17" descr="Logo, company name&#10;&#10;Description automatically generated">
            <a:extLst>
              <a:ext uri="{FF2B5EF4-FFF2-40B4-BE49-F238E27FC236}">
                <a16:creationId xmlns:a16="http://schemas.microsoft.com/office/drawing/2014/main" id="{0CB52E85-CF96-4FB4-A3F6-FD24620C6F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307F8-4090-BE47-832E-19E52316862D}"/>
              </a:ext>
            </a:extLst>
          </p:cNvPr>
          <p:cNvSpPr>
            <a:spLocks noGrp="1"/>
          </p:cNvSpPr>
          <p:nvPr>
            <p:ph type="body" sz="quarter" idx="4294967295"/>
          </p:nvPr>
        </p:nvSpPr>
        <p:spPr>
          <a:xfrm>
            <a:off x="1518065" y="562793"/>
            <a:ext cx="1546225" cy="654025"/>
          </a:xfrm>
        </p:spPr>
        <p:txBody>
          <a:bodyPr/>
          <a:lstStyle/>
          <a:p>
            <a:r>
              <a:rPr lang="pl-PL" sz="2450" dirty="0">
                <a:solidFill>
                  <a:schemeClr val="bg1"/>
                </a:solidFill>
              </a:rPr>
              <a:t>CALL 2021</a:t>
            </a:r>
            <a:endParaRPr lang="en-PL" sz="2450" dirty="0">
              <a:solidFill>
                <a:schemeClr val="bg1"/>
              </a:solidFill>
            </a:endParaRPr>
          </a:p>
          <a:p>
            <a:endParaRPr lang="en-PL" dirty="0"/>
          </a:p>
        </p:txBody>
      </p:sp>
      <p:sp>
        <p:nvSpPr>
          <p:cNvPr id="3" name="Text Placeholder 2">
            <a:extLst>
              <a:ext uri="{FF2B5EF4-FFF2-40B4-BE49-F238E27FC236}">
                <a16:creationId xmlns:a16="http://schemas.microsoft.com/office/drawing/2014/main" id="{AF1DF5B3-01B1-4648-9115-143476F1C6DF}"/>
              </a:ext>
            </a:extLst>
          </p:cNvPr>
          <p:cNvSpPr>
            <a:spLocks noGrp="1"/>
          </p:cNvSpPr>
          <p:nvPr>
            <p:ph type="body" sz="quarter" idx="4294967295"/>
          </p:nvPr>
        </p:nvSpPr>
        <p:spPr>
          <a:xfrm>
            <a:off x="3064290" y="562793"/>
            <a:ext cx="4320760" cy="377026"/>
          </a:xfrm>
        </p:spPr>
        <p:txBody>
          <a:bodyPr/>
          <a:lstStyle/>
          <a:p>
            <a:r>
              <a:rPr lang="is-IS" sz="2450" dirty="0">
                <a:solidFill>
                  <a:schemeClr val="bg1"/>
                </a:solidFill>
                <a:latin typeface="+mj-lt"/>
              </a:rPr>
              <a:t>CHANSE</a:t>
            </a:r>
            <a:endParaRPr lang="en-PL" sz="2450" dirty="0">
              <a:solidFill>
                <a:schemeClr val="bg1"/>
              </a:solidFill>
              <a:latin typeface="+mj-lt"/>
            </a:endParaRPr>
          </a:p>
        </p:txBody>
      </p:sp>
      <p:sp>
        <p:nvSpPr>
          <p:cNvPr id="5" name="Text Placeholder 5">
            <a:extLst>
              <a:ext uri="{FF2B5EF4-FFF2-40B4-BE49-F238E27FC236}">
                <a16:creationId xmlns:a16="http://schemas.microsoft.com/office/drawing/2014/main" id="{9B69FD47-12B1-484D-8715-BD1EC1E7CD87}"/>
              </a:ext>
            </a:extLst>
          </p:cNvPr>
          <p:cNvSpPr txBox="1">
            <a:spLocks/>
          </p:cNvSpPr>
          <p:nvPr/>
        </p:nvSpPr>
        <p:spPr>
          <a:xfrm>
            <a:off x="1365250" y="2073275"/>
            <a:ext cx="17983200" cy="8002191"/>
          </a:xfrm>
          <a:prstGeom prst="rect">
            <a:avLst/>
          </a:prstGeom>
        </p:spPr>
        <p:txBody>
          <a:bodyPr wrap="square" lIns="0" tIns="0" rIns="0" bIns="0">
            <a:spAutoFit/>
          </a:bodyPr>
          <a:lstStyle>
            <a:lvl1pPr marL="0">
              <a:defRPr sz="2450" b="0" i="0">
                <a:solidFill>
                  <a:schemeClr val="tx2"/>
                </a:solidFill>
                <a:latin typeface="Franklin Gothic Book" panose="020B0503020102020204" pitchFamily="34" charset="0"/>
                <a:ea typeface="Roboto Light" panose="02000000000000000000" pitchFamily="2"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4000" b="1" kern="0" dirty="0"/>
              <a:t>HORIZON EUROPE</a:t>
            </a:r>
          </a:p>
          <a:p>
            <a:pPr algn="l"/>
            <a:endParaRPr lang="en-US" sz="4000" kern="0" dirty="0"/>
          </a:p>
          <a:p>
            <a:pPr algn="l"/>
            <a:r>
              <a:rPr lang="en-US" sz="4000" kern="0" dirty="0"/>
              <a:t>NORFACE: New Opportunities for Research Funding Agency Cooperation in Europe</a:t>
            </a:r>
          </a:p>
          <a:p>
            <a:pPr algn="l"/>
            <a:r>
              <a:rPr lang="en-US" sz="4000" b="1" kern="0" dirty="0"/>
              <a:t>	+</a:t>
            </a:r>
          </a:p>
          <a:p>
            <a:pPr algn="l"/>
            <a:r>
              <a:rPr lang="en-US" sz="4000" kern="0" dirty="0"/>
              <a:t>HERA: Humanities in the European Research Area</a:t>
            </a:r>
          </a:p>
          <a:p>
            <a:pPr algn="l"/>
            <a:r>
              <a:rPr lang="en-US" sz="4000" b="1" kern="0" dirty="0"/>
              <a:t>	= </a:t>
            </a:r>
          </a:p>
          <a:p>
            <a:pPr algn="l"/>
            <a:r>
              <a:rPr lang="en-US" sz="4000" b="1" kern="0" dirty="0"/>
              <a:t>CHANSE: Collaboration of Humanities and Social Sciences in Europe</a:t>
            </a:r>
          </a:p>
          <a:p>
            <a:pPr algn="l"/>
            <a:endParaRPr lang="en-US" sz="4000" b="1" kern="0" dirty="0"/>
          </a:p>
          <a:p>
            <a:pPr algn="l"/>
            <a:r>
              <a:rPr lang="en-US" sz="4000" kern="0" dirty="0"/>
              <a:t>Total budget: EUR 36 million</a:t>
            </a:r>
          </a:p>
          <a:p>
            <a:pPr algn="l"/>
            <a:endParaRPr lang="en-US" sz="4000" kern="0" dirty="0"/>
          </a:p>
          <a:p>
            <a:pPr algn="l"/>
            <a:r>
              <a:rPr lang="en-US" sz="4000" kern="0" dirty="0"/>
              <a:t>Role of </a:t>
            </a:r>
            <a:r>
              <a:rPr lang="en-US" sz="4000" kern="0" dirty="0" err="1"/>
              <a:t>Rannís</a:t>
            </a:r>
            <a:r>
              <a:rPr lang="en-US" sz="4000" kern="0" dirty="0"/>
              <a:t>: Comparable to the Icelandic Research Fund (IRF).</a:t>
            </a:r>
          </a:p>
          <a:p>
            <a:pPr algn="l"/>
            <a:endParaRPr lang="en-US" sz="4000" kern="0" dirty="0"/>
          </a:p>
          <a:p>
            <a:pPr algn="l"/>
            <a:r>
              <a:rPr lang="en-US" sz="4000" kern="0" dirty="0"/>
              <a:t>Icelandic funding is similar to an IRF project grant.</a:t>
            </a:r>
            <a:endParaRPr lang="en-PL" sz="4000" kern="0" dirty="0"/>
          </a:p>
        </p:txBody>
      </p:sp>
      <p:pic>
        <p:nvPicPr>
          <p:cNvPr id="7" name="Picture 6" descr="Logo, company name&#10;&#10;Description automatically generated">
            <a:extLst>
              <a:ext uri="{FF2B5EF4-FFF2-40B4-BE49-F238E27FC236}">
                <a16:creationId xmlns:a16="http://schemas.microsoft.com/office/drawing/2014/main" id="{E3060987-3355-4B2D-AAEF-2322AD974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extLst>
      <p:ext uri="{BB962C8B-B14F-4D97-AF65-F5344CB8AC3E}">
        <p14:creationId xmlns:p14="http://schemas.microsoft.com/office/powerpoint/2010/main" val="225749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307F8-4090-BE47-832E-19E52316862D}"/>
              </a:ext>
            </a:extLst>
          </p:cNvPr>
          <p:cNvSpPr>
            <a:spLocks noGrp="1"/>
          </p:cNvSpPr>
          <p:nvPr>
            <p:ph type="body" sz="quarter" idx="4294967295"/>
          </p:nvPr>
        </p:nvSpPr>
        <p:spPr>
          <a:xfrm>
            <a:off x="1518065" y="562793"/>
            <a:ext cx="1546225" cy="654025"/>
          </a:xfrm>
        </p:spPr>
        <p:txBody>
          <a:bodyPr/>
          <a:lstStyle/>
          <a:p>
            <a:r>
              <a:rPr lang="pl-PL" sz="2450" dirty="0">
                <a:solidFill>
                  <a:schemeClr val="bg1"/>
                </a:solidFill>
              </a:rPr>
              <a:t>CALL 2021</a:t>
            </a:r>
            <a:endParaRPr lang="en-PL" sz="2450" dirty="0">
              <a:solidFill>
                <a:schemeClr val="bg1"/>
              </a:solidFill>
            </a:endParaRPr>
          </a:p>
          <a:p>
            <a:endParaRPr lang="en-PL" dirty="0"/>
          </a:p>
        </p:txBody>
      </p:sp>
      <p:sp>
        <p:nvSpPr>
          <p:cNvPr id="3" name="Text Placeholder 2">
            <a:extLst>
              <a:ext uri="{FF2B5EF4-FFF2-40B4-BE49-F238E27FC236}">
                <a16:creationId xmlns:a16="http://schemas.microsoft.com/office/drawing/2014/main" id="{AF1DF5B3-01B1-4648-9115-143476F1C6DF}"/>
              </a:ext>
            </a:extLst>
          </p:cNvPr>
          <p:cNvSpPr>
            <a:spLocks noGrp="1"/>
          </p:cNvSpPr>
          <p:nvPr>
            <p:ph type="body" sz="quarter" idx="4294967295"/>
          </p:nvPr>
        </p:nvSpPr>
        <p:spPr>
          <a:xfrm>
            <a:off x="3064290" y="562793"/>
            <a:ext cx="4320760" cy="377026"/>
          </a:xfrm>
        </p:spPr>
        <p:txBody>
          <a:bodyPr/>
          <a:lstStyle/>
          <a:p>
            <a:r>
              <a:rPr lang="is-IS" sz="2450" dirty="0">
                <a:solidFill>
                  <a:schemeClr val="bg1"/>
                </a:solidFill>
                <a:latin typeface="+mj-lt"/>
              </a:rPr>
              <a:t>CALL</a:t>
            </a:r>
            <a:endParaRPr lang="en-PL" sz="2450" dirty="0">
              <a:solidFill>
                <a:schemeClr val="bg1"/>
              </a:solidFill>
              <a:latin typeface="+mj-lt"/>
            </a:endParaRPr>
          </a:p>
        </p:txBody>
      </p:sp>
      <p:sp>
        <p:nvSpPr>
          <p:cNvPr id="5" name="Text Placeholder 5">
            <a:extLst>
              <a:ext uri="{FF2B5EF4-FFF2-40B4-BE49-F238E27FC236}">
                <a16:creationId xmlns:a16="http://schemas.microsoft.com/office/drawing/2014/main" id="{9B69FD47-12B1-484D-8715-BD1EC1E7CD87}"/>
              </a:ext>
            </a:extLst>
          </p:cNvPr>
          <p:cNvSpPr txBox="1">
            <a:spLocks/>
          </p:cNvSpPr>
          <p:nvPr/>
        </p:nvSpPr>
        <p:spPr>
          <a:xfrm>
            <a:off x="1258208" y="3360595"/>
            <a:ext cx="17983200" cy="7386638"/>
          </a:xfrm>
          <a:prstGeom prst="rect">
            <a:avLst/>
          </a:prstGeom>
        </p:spPr>
        <p:txBody>
          <a:bodyPr wrap="square" lIns="0" tIns="0" rIns="0" bIns="0">
            <a:spAutoFit/>
          </a:bodyPr>
          <a:lstStyle>
            <a:lvl1pPr marL="0">
              <a:defRPr sz="2450" b="0" i="0">
                <a:solidFill>
                  <a:schemeClr val="tx2"/>
                </a:solidFill>
                <a:latin typeface="Franklin Gothic Book" panose="020B0503020102020204" pitchFamily="34" charset="0"/>
                <a:ea typeface="Roboto Light" panose="02000000000000000000" pitchFamily="2"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4000" kern="0" dirty="0"/>
              <a:t>Understand how digital innovations give rise to social and cultural changes and are also influenced by society and culture.</a:t>
            </a:r>
          </a:p>
          <a:p>
            <a:pPr algn="l"/>
            <a:endParaRPr lang="en-US" sz="4000" kern="0" dirty="0"/>
          </a:p>
          <a:p>
            <a:pPr algn="l"/>
            <a:r>
              <a:rPr lang="en-US" sz="4000" kern="0" dirty="0"/>
              <a:t>Innovative research into the workings, meaning and consequences of transformations and innovations in the present digital age, viewed through the lens of the social and cultural dynamics. </a:t>
            </a:r>
          </a:p>
          <a:p>
            <a:pPr algn="l"/>
            <a:endParaRPr lang="en-US" sz="4000" kern="0" dirty="0"/>
          </a:p>
          <a:p>
            <a:pPr algn="l"/>
            <a:r>
              <a:rPr lang="en-US" sz="4000" kern="0" dirty="0"/>
              <a:t>Proposals must show a strong European dimension, viz. investigating the changes taking place or affecting Europe as a whole, or at national or regional level, etc.</a:t>
            </a:r>
          </a:p>
          <a:p>
            <a:pPr algn="l"/>
            <a:endParaRPr lang="en-US" sz="4000" kern="0" dirty="0"/>
          </a:p>
          <a:p>
            <a:r>
              <a:rPr lang="en-US" sz="4000" kern="0" dirty="0"/>
              <a:t>Comparative approaches referring to the past are also welcome.</a:t>
            </a:r>
          </a:p>
          <a:p>
            <a:pPr algn="l"/>
            <a:endParaRPr lang="en-US" sz="4000" kern="0" dirty="0"/>
          </a:p>
        </p:txBody>
      </p:sp>
      <p:sp>
        <p:nvSpPr>
          <p:cNvPr id="7" name="pole tekstowe 11">
            <a:extLst>
              <a:ext uri="{FF2B5EF4-FFF2-40B4-BE49-F238E27FC236}">
                <a16:creationId xmlns:a16="http://schemas.microsoft.com/office/drawing/2014/main" id="{6B181D72-7732-4E9D-8E5E-905429FDE0EE}"/>
              </a:ext>
            </a:extLst>
          </p:cNvPr>
          <p:cNvSpPr txBox="1"/>
          <p:nvPr/>
        </p:nvSpPr>
        <p:spPr>
          <a:xfrm>
            <a:off x="1182008" y="1753289"/>
            <a:ext cx="18135600" cy="1569660"/>
          </a:xfrm>
          <a:prstGeom prst="rect">
            <a:avLst/>
          </a:prstGeom>
          <a:noFill/>
        </p:spPr>
        <p:txBody>
          <a:bodyPr wrap="square">
            <a:spAutoFit/>
          </a:bodyPr>
          <a:lstStyle/>
          <a:p>
            <a:r>
              <a:rPr lang="is-IS" sz="4800" dirty="0">
                <a:latin typeface="Franklin Gothic Demi" panose="020B0703020102020204" pitchFamily="34" charset="0"/>
              </a:rPr>
              <a:t>CALL THEME:</a:t>
            </a:r>
          </a:p>
          <a:p>
            <a:r>
              <a:rPr lang="pl-PL" sz="4800" dirty="0">
                <a:latin typeface="Franklin Gothic Demi" panose="020B0703020102020204" pitchFamily="34" charset="0"/>
              </a:rPr>
              <a:t>Transformations: Social and Cultural Dynamics in the Digital Age</a:t>
            </a:r>
          </a:p>
        </p:txBody>
      </p:sp>
      <p:pic>
        <p:nvPicPr>
          <p:cNvPr id="6" name="Picture 5" descr="Logo, company name&#10;&#10;Description automatically generated">
            <a:extLst>
              <a:ext uri="{FF2B5EF4-FFF2-40B4-BE49-F238E27FC236}">
                <a16:creationId xmlns:a16="http://schemas.microsoft.com/office/drawing/2014/main" id="{F1A00AC4-8F71-456E-A335-2CDC712DB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extLst>
      <p:ext uri="{BB962C8B-B14F-4D97-AF65-F5344CB8AC3E}">
        <p14:creationId xmlns:p14="http://schemas.microsoft.com/office/powerpoint/2010/main" val="257990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307F8-4090-BE47-832E-19E52316862D}"/>
              </a:ext>
            </a:extLst>
          </p:cNvPr>
          <p:cNvSpPr>
            <a:spLocks noGrp="1"/>
          </p:cNvSpPr>
          <p:nvPr>
            <p:ph type="body" sz="quarter" idx="4294967295"/>
          </p:nvPr>
        </p:nvSpPr>
        <p:spPr>
          <a:xfrm>
            <a:off x="1518065" y="562793"/>
            <a:ext cx="1546225" cy="654025"/>
          </a:xfrm>
        </p:spPr>
        <p:txBody>
          <a:bodyPr/>
          <a:lstStyle/>
          <a:p>
            <a:r>
              <a:rPr lang="pl-PL" sz="2450" dirty="0">
                <a:solidFill>
                  <a:schemeClr val="bg1"/>
                </a:solidFill>
              </a:rPr>
              <a:t>CALL 2021</a:t>
            </a:r>
            <a:endParaRPr lang="en-PL" sz="2450" dirty="0">
              <a:solidFill>
                <a:schemeClr val="bg1"/>
              </a:solidFill>
            </a:endParaRPr>
          </a:p>
          <a:p>
            <a:endParaRPr lang="en-PL" dirty="0"/>
          </a:p>
        </p:txBody>
      </p:sp>
      <p:sp>
        <p:nvSpPr>
          <p:cNvPr id="3" name="Text Placeholder 2">
            <a:extLst>
              <a:ext uri="{FF2B5EF4-FFF2-40B4-BE49-F238E27FC236}">
                <a16:creationId xmlns:a16="http://schemas.microsoft.com/office/drawing/2014/main" id="{AF1DF5B3-01B1-4648-9115-143476F1C6DF}"/>
              </a:ext>
            </a:extLst>
          </p:cNvPr>
          <p:cNvSpPr>
            <a:spLocks noGrp="1"/>
          </p:cNvSpPr>
          <p:nvPr>
            <p:ph type="body" sz="quarter" idx="4294967295"/>
          </p:nvPr>
        </p:nvSpPr>
        <p:spPr>
          <a:xfrm>
            <a:off x="3064290" y="562793"/>
            <a:ext cx="4320760" cy="377026"/>
          </a:xfrm>
        </p:spPr>
        <p:txBody>
          <a:bodyPr/>
          <a:lstStyle/>
          <a:p>
            <a:r>
              <a:rPr lang="is-IS" sz="2450" dirty="0">
                <a:solidFill>
                  <a:schemeClr val="bg1"/>
                </a:solidFill>
                <a:latin typeface="+mj-lt"/>
              </a:rPr>
              <a:t>CALL</a:t>
            </a:r>
            <a:endParaRPr lang="en-PL" sz="2450" dirty="0">
              <a:solidFill>
                <a:schemeClr val="bg1"/>
              </a:solidFill>
              <a:latin typeface="+mj-lt"/>
            </a:endParaRPr>
          </a:p>
        </p:txBody>
      </p:sp>
      <p:sp>
        <p:nvSpPr>
          <p:cNvPr id="6" name="pole tekstowe 13">
            <a:extLst>
              <a:ext uri="{FF2B5EF4-FFF2-40B4-BE49-F238E27FC236}">
                <a16:creationId xmlns:a16="http://schemas.microsoft.com/office/drawing/2014/main" id="{EA0E535B-DC26-443A-9D6F-AF7A825C8487}"/>
              </a:ext>
            </a:extLst>
          </p:cNvPr>
          <p:cNvSpPr txBox="1"/>
          <p:nvPr/>
        </p:nvSpPr>
        <p:spPr>
          <a:xfrm>
            <a:off x="2857500" y="4054475"/>
            <a:ext cx="10274968" cy="1938992"/>
          </a:xfrm>
          <a:prstGeom prst="rect">
            <a:avLst/>
          </a:prstGeom>
          <a:noFill/>
        </p:spPr>
        <p:txBody>
          <a:bodyPr wrap="square">
            <a:spAutoFit/>
          </a:bodyPr>
          <a:lstStyle/>
          <a:p>
            <a:r>
              <a:rPr lang="pl-PL" sz="4000" dirty="0">
                <a:latin typeface="Franklin Gothic Demi" panose="020B0703020102020204" pitchFamily="34" charset="0"/>
              </a:rPr>
              <a:t>TOPICS:</a:t>
            </a:r>
          </a:p>
          <a:p>
            <a:pPr marL="285750" indent="-285750">
              <a:buFont typeface="Wingdings" panose="05000000000000000000" pitchFamily="2" charset="2"/>
              <a:buChar char="§"/>
            </a:pPr>
            <a:r>
              <a:rPr lang="pl-PL" sz="4000" b="1" dirty="0" err="1">
                <a:effectLst/>
                <a:latin typeface="Franklin Gothic Book" panose="020B0503020102020204" pitchFamily="34" charset="0"/>
                <a:ea typeface="Times New Roman" panose="02020603050405020304" pitchFamily="18" charset="0"/>
              </a:rPr>
              <a:t>Cultural</a:t>
            </a:r>
            <a:r>
              <a:rPr lang="pl-PL" sz="4000" b="1" dirty="0">
                <a:effectLst/>
                <a:latin typeface="Franklin Gothic Book" panose="020B0503020102020204" pitchFamily="34" charset="0"/>
                <a:ea typeface="Times New Roman" panose="02020603050405020304" pitchFamily="18" charset="0"/>
              </a:rPr>
              <a:t> </a:t>
            </a:r>
            <a:r>
              <a:rPr lang="pl-PL" sz="4000" b="1" dirty="0" err="1">
                <a:effectLst/>
                <a:latin typeface="Franklin Gothic Book" panose="020B0503020102020204" pitchFamily="34" charset="0"/>
                <a:ea typeface="Times New Roman" panose="02020603050405020304" pitchFamily="18" charset="0"/>
              </a:rPr>
              <a:t>Transformations</a:t>
            </a:r>
            <a:r>
              <a:rPr lang="pl-PL" sz="4000" b="1" dirty="0">
                <a:effectLst/>
                <a:latin typeface="Franklin Gothic Book" panose="020B0503020102020204" pitchFamily="34" charset="0"/>
                <a:ea typeface="Times New Roman" panose="02020603050405020304" pitchFamily="18" charset="0"/>
              </a:rPr>
              <a:t> in the Digital Age</a:t>
            </a:r>
          </a:p>
          <a:p>
            <a:pPr marL="285750" indent="-285750">
              <a:buFont typeface="Wingdings" panose="05000000000000000000" pitchFamily="2" charset="2"/>
              <a:buChar char="§"/>
            </a:pPr>
            <a:r>
              <a:rPr lang="pl-PL" sz="4000" b="1" dirty="0" err="1">
                <a:effectLst/>
                <a:latin typeface="Franklin Gothic Book" panose="020B0503020102020204" pitchFamily="34" charset="0"/>
                <a:ea typeface="Times New Roman" panose="02020603050405020304" pitchFamily="18" charset="0"/>
              </a:rPr>
              <a:t>Digitalisation</a:t>
            </a:r>
            <a:r>
              <a:rPr lang="pl-PL" sz="4000" b="1" dirty="0">
                <a:effectLst/>
                <a:latin typeface="Franklin Gothic Book" panose="020B0503020102020204" pitchFamily="34" charset="0"/>
                <a:ea typeface="Times New Roman" panose="02020603050405020304" pitchFamily="18" charset="0"/>
              </a:rPr>
              <a:t> and </a:t>
            </a:r>
            <a:r>
              <a:rPr lang="pl-PL" sz="4000" b="1" dirty="0" err="1">
                <a:effectLst/>
                <a:latin typeface="Franklin Gothic Book" panose="020B0503020102020204" pitchFamily="34" charset="0"/>
                <a:ea typeface="Times New Roman" panose="02020603050405020304" pitchFamily="18" charset="0"/>
              </a:rPr>
              <a:t>Social</a:t>
            </a:r>
            <a:r>
              <a:rPr lang="pl-PL" sz="4000" b="1" dirty="0">
                <a:effectLst/>
                <a:latin typeface="Franklin Gothic Book" panose="020B0503020102020204" pitchFamily="34" charset="0"/>
                <a:ea typeface="Times New Roman" panose="02020603050405020304" pitchFamily="18" charset="0"/>
              </a:rPr>
              <a:t> </a:t>
            </a:r>
            <a:r>
              <a:rPr lang="pl-PL" sz="4000" b="1" dirty="0" err="1">
                <a:effectLst/>
                <a:latin typeface="Franklin Gothic Book" panose="020B0503020102020204" pitchFamily="34" charset="0"/>
                <a:ea typeface="Times New Roman" panose="02020603050405020304" pitchFamily="18" charset="0"/>
              </a:rPr>
              <a:t>Transformation</a:t>
            </a:r>
            <a:endParaRPr lang="pl-PL" sz="4000" dirty="0">
              <a:latin typeface="Franklin Gothic Book" panose="020B0503020102020204" pitchFamily="34" charset="0"/>
            </a:endParaRPr>
          </a:p>
        </p:txBody>
      </p:sp>
      <p:sp>
        <p:nvSpPr>
          <p:cNvPr id="8" name="pole tekstowe 13">
            <a:extLst>
              <a:ext uri="{FF2B5EF4-FFF2-40B4-BE49-F238E27FC236}">
                <a16:creationId xmlns:a16="http://schemas.microsoft.com/office/drawing/2014/main" id="{8DF94470-D13B-44F1-BE5A-317BA3542092}"/>
              </a:ext>
            </a:extLst>
          </p:cNvPr>
          <p:cNvSpPr txBox="1"/>
          <p:nvPr/>
        </p:nvSpPr>
        <p:spPr>
          <a:xfrm>
            <a:off x="2857500" y="6748125"/>
            <a:ext cx="10274968" cy="707886"/>
          </a:xfrm>
          <a:prstGeom prst="rect">
            <a:avLst/>
          </a:prstGeom>
          <a:noFill/>
        </p:spPr>
        <p:txBody>
          <a:bodyPr wrap="square">
            <a:spAutoFit/>
          </a:bodyPr>
          <a:lstStyle/>
          <a:p>
            <a:r>
              <a:rPr lang="is-IS" sz="4000" dirty="0" err="1">
                <a:latin typeface="Franklin Gothic Demi" panose="020B0703020102020204" pitchFamily="34" charset="0"/>
              </a:rPr>
              <a:t>Proposals</a:t>
            </a:r>
            <a:r>
              <a:rPr lang="is-IS" sz="4000" dirty="0">
                <a:latin typeface="Franklin Gothic Demi" panose="020B0703020102020204" pitchFamily="34" charset="0"/>
              </a:rPr>
              <a:t> </a:t>
            </a:r>
            <a:r>
              <a:rPr lang="is-IS" sz="4000" dirty="0" err="1">
                <a:latin typeface="Franklin Gothic Demi" panose="020B0703020102020204" pitchFamily="34" charset="0"/>
              </a:rPr>
              <a:t>choose</a:t>
            </a:r>
            <a:r>
              <a:rPr lang="is-IS" sz="4000" dirty="0">
                <a:latin typeface="Franklin Gothic Demi" panose="020B0703020102020204" pitchFamily="34" charset="0"/>
              </a:rPr>
              <a:t> </a:t>
            </a:r>
            <a:r>
              <a:rPr lang="is-IS" sz="4000" dirty="0" err="1">
                <a:latin typeface="Franklin Gothic Demi" panose="020B0703020102020204" pitchFamily="34" charset="0"/>
              </a:rPr>
              <a:t>one</a:t>
            </a:r>
            <a:r>
              <a:rPr lang="is-IS" sz="4000" dirty="0">
                <a:latin typeface="Franklin Gothic Demi" panose="020B0703020102020204" pitchFamily="34" charset="0"/>
              </a:rPr>
              <a:t> </a:t>
            </a:r>
            <a:r>
              <a:rPr lang="is-IS" sz="4000" dirty="0" err="1">
                <a:latin typeface="Franklin Gothic Demi" panose="020B0703020102020204" pitchFamily="34" charset="0"/>
              </a:rPr>
              <a:t>topic</a:t>
            </a:r>
            <a:r>
              <a:rPr lang="is-IS" sz="4000" dirty="0">
                <a:latin typeface="Franklin Gothic Demi" panose="020B0703020102020204" pitchFamily="34" charset="0"/>
              </a:rPr>
              <a:t>, </a:t>
            </a:r>
            <a:r>
              <a:rPr lang="is-IS" sz="4000" dirty="0" err="1">
                <a:latin typeface="Franklin Gothic Demi" panose="020B0703020102020204" pitchFamily="34" charset="0"/>
              </a:rPr>
              <a:t>or</a:t>
            </a:r>
            <a:r>
              <a:rPr lang="is-IS" sz="4000" dirty="0">
                <a:latin typeface="Franklin Gothic Demi" panose="020B0703020102020204" pitchFamily="34" charset="0"/>
              </a:rPr>
              <a:t> </a:t>
            </a:r>
            <a:r>
              <a:rPr lang="is-IS" sz="4000" dirty="0" err="1">
                <a:latin typeface="Franklin Gothic Demi" panose="020B0703020102020204" pitchFamily="34" charset="0"/>
              </a:rPr>
              <a:t>both</a:t>
            </a:r>
            <a:endParaRPr lang="pl-PL" sz="4000" dirty="0">
              <a:latin typeface="Franklin Gothic Demi" panose="020B0703020102020204" pitchFamily="34" charset="0"/>
            </a:endParaRPr>
          </a:p>
        </p:txBody>
      </p:sp>
      <p:sp>
        <p:nvSpPr>
          <p:cNvPr id="9" name="pole tekstowe 11">
            <a:extLst>
              <a:ext uri="{FF2B5EF4-FFF2-40B4-BE49-F238E27FC236}">
                <a16:creationId xmlns:a16="http://schemas.microsoft.com/office/drawing/2014/main" id="{C0BDC828-F30C-4E47-BE7D-11C83D52A29C}"/>
              </a:ext>
            </a:extLst>
          </p:cNvPr>
          <p:cNvSpPr txBox="1"/>
          <p:nvPr/>
        </p:nvSpPr>
        <p:spPr>
          <a:xfrm>
            <a:off x="1182008" y="1753289"/>
            <a:ext cx="18135600" cy="1569660"/>
          </a:xfrm>
          <a:prstGeom prst="rect">
            <a:avLst/>
          </a:prstGeom>
          <a:noFill/>
        </p:spPr>
        <p:txBody>
          <a:bodyPr wrap="square">
            <a:spAutoFit/>
          </a:bodyPr>
          <a:lstStyle/>
          <a:p>
            <a:r>
              <a:rPr lang="is-IS" sz="4800" dirty="0">
                <a:latin typeface="Franklin Gothic Demi" panose="020B0703020102020204" pitchFamily="34" charset="0"/>
              </a:rPr>
              <a:t>CALL THEME:</a:t>
            </a:r>
          </a:p>
          <a:p>
            <a:r>
              <a:rPr lang="pl-PL" sz="4800" dirty="0">
                <a:latin typeface="Franklin Gothic Demi" panose="020B0703020102020204" pitchFamily="34" charset="0"/>
              </a:rPr>
              <a:t>Transformations: Social and Cultural Dynamics in the Digital Age</a:t>
            </a:r>
          </a:p>
        </p:txBody>
      </p:sp>
      <p:pic>
        <p:nvPicPr>
          <p:cNvPr id="10" name="Picture 9" descr="Logo, company name&#10;&#10;Description automatically generated">
            <a:extLst>
              <a:ext uri="{FF2B5EF4-FFF2-40B4-BE49-F238E27FC236}">
                <a16:creationId xmlns:a16="http://schemas.microsoft.com/office/drawing/2014/main" id="{6C7AC265-EEE6-4FA7-8778-AF8B22816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extLst>
      <p:ext uri="{BB962C8B-B14F-4D97-AF65-F5344CB8AC3E}">
        <p14:creationId xmlns:p14="http://schemas.microsoft.com/office/powerpoint/2010/main" val="368075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307F8-4090-BE47-832E-19E52316862D}"/>
              </a:ext>
            </a:extLst>
          </p:cNvPr>
          <p:cNvSpPr>
            <a:spLocks noGrp="1"/>
          </p:cNvSpPr>
          <p:nvPr>
            <p:ph type="body" sz="quarter" idx="4294967295"/>
          </p:nvPr>
        </p:nvSpPr>
        <p:spPr>
          <a:xfrm>
            <a:off x="1518065" y="562793"/>
            <a:ext cx="1546225" cy="654025"/>
          </a:xfrm>
        </p:spPr>
        <p:txBody>
          <a:bodyPr/>
          <a:lstStyle/>
          <a:p>
            <a:r>
              <a:rPr lang="pl-PL" sz="2450" dirty="0">
                <a:solidFill>
                  <a:schemeClr val="bg1"/>
                </a:solidFill>
              </a:rPr>
              <a:t>CALL 2021</a:t>
            </a:r>
            <a:endParaRPr lang="en-PL" sz="2450" dirty="0">
              <a:solidFill>
                <a:schemeClr val="bg1"/>
              </a:solidFill>
            </a:endParaRPr>
          </a:p>
          <a:p>
            <a:endParaRPr lang="en-PL" dirty="0"/>
          </a:p>
        </p:txBody>
      </p:sp>
      <p:sp>
        <p:nvSpPr>
          <p:cNvPr id="3" name="Text Placeholder 2">
            <a:extLst>
              <a:ext uri="{FF2B5EF4-FFF2-40B4-BE49-F238E27FC236}">
                <a16:creationId xmlns:a16="http://schemas.microsoft.com/office/drawing/2014/main" id="{AF1DF5B3-01B1-4648-9115-143476F1C6DF}"/>
              </a:ext>
            </a:extLst>
          </p:cNvPr>
          <p:cNvSpPr>
            <a:spLocks noGrp="1"/>
          </p:cNvSpPr>
          <p:nvPr>
            <p:ph type="body" sz="quarter" idx="4294967295"/>
          </p:nvPr>
        </p:nvSpPr>
        <p:spPr>
          <a:xfrm>
            <a:off x="3064290" y="562793"/>
            <a:ext cx="4320760" cy="377026"/>
          </a:xfrm>
        </p:spPr>
        <p:txBody>
          <a:bodyPr/>
          <a:lstStyle/>
          <a:p>
            <a:r>
              <a:rPr lang="is-IS" sz="2450" dirty="0">
                <a:solidFill>
                  <a:schemeClr val="bg1"/>
                </a:solidFill>
                <a:latin typeface="+mj-lt"/>
              </a:rPr>
              <a:t>CALL</a:t>
            </a:r>
            <a:endParaRPr lang="en-PL" sz="2450" dirty="0">
              <a:solidFill>
                <a:schemeClr val="bg1"/>
              </a:solidFill>
              <a:latin typeface="+mj-lt"/>
            </a:endParaRPr>
          </a:p>
        </p:txBody>
      </p:sp>
      <p:sp>
        <p:nvSpPr>
          <p:cNvPr id="7" name="pole tekstowe 11">
            <a:extLst>
              <a:ext uri="{FF2B5EF4-FFF2-40B4-BE49-F238E27FC236}">
                <a16:creationId xmlns:a16="http://schemas.microsoft.com/office/drawing/2014/main" id="{DB357252-AC2D-4A5E-AC52-00785BE720CA}"/>
              </a:ext>
            </a:extLst>
          </p:cNvPr>
          <p:cNvSpPr txBox="1"/>
          <p:nvPr/>
        </p:nvSpPr>
        <p:spPr>
          <a:xfrm>
            <a:off x="1518065" y="1699786"/>
            <a:ext cx="18135600" cy="830997"/>
          </a:xfrm>
          <a:prstGeom prst="rect">
            <a:avLst/>
          </a:prstGeom>
          <a:noFill/>
        </p:spPr>
        <p:txBody>
          <a:bodyPr wrap="square">
            <a:spAutoFit/>
          </a:bodyPr>
          <a:lstStyle/>
          <a:p>
            <a:r>
              <a:rPr lang="is-IS" sz="4800" dirty="0">
                <a:latin typeface="Franklin Gothic Demi" panose="020B0703020102020204" pitchFamily="34" charset="0"/>
              </a:rPr>
              <a:t>TOPIC 1: </a:t>
            </a:r>
            <a:r>
              <a:rPr lang="en-US" sz="4800" dirty="0">
                <a:latin typeface="Franklin Gothic Demi" panose="020B0703020102020204" pitchFamily="34" charset="0"/>
              </a:rPr>
              <a:t>Cultural Transformations in the Digital Age</a:t>
            </a:r>
            <a:endParaRPr lang="pl-PL" sz="4800" dirty="0">
              <a:latin typeface="Franklin Gothic Demi" panose="020B0703020102020204" pitchFamily="34" charset="0"/>
            </a:endParaRPr>
          </a:p>
        </p:txBody>
      </p:sp>
      <p:sp>
        <p:nvSpPr>
          <p:cNvPr id="8" name="Text Placeholder 5">
            <a:extLst>
              <a:ext uri="{FF2B5EF4-FFF2-40B4-BE49-F238E27FC236}">
                <a16:creationId xmlns:a16="http://schemas.microsoft.com/office/drawing/2014/main" id="{AD854BD7-6327-45FC-A27D-6ADADB85CCD7}"/>
              </a:ext>
            </a:extLst>
          </p:cNvPr>
          <p:cNvSpPr txBox="1">
            <a:spLocks/>
          </p:cNvSpPr>
          <p:nvPr/>
        </p:nvSpPr>
        <p:spPr>
          <a:xfrm>
            <a:off x="1670050" y="3013751"/>
            <a:ext cx="16992600" cy="6155531"/>
          </a:xfrm>
          <a:prstGeom prst="rect">
            <a:avLst/>
          </a:prstGeom>
        </p:spPr>
        <p:txBody>
          <a:bodyPr wrap="square" lIns="0" tIns="0" rIns="0" bIns="0">
            <a:spAutoFit/>
          </a:bodyPr>
          <a:lstStyle>
            <a:lvl1pPr marL="0">
              <a:defRPr sz="2450" b="0" i="0">
                <a:solidFill>
                  <a:schemeClr val="tx2"/>
                </a:solidFill>
                <a:latin typeface="Franklin Gothic Book" panose="020B0503020102020204" pitchFamily="34" charset="0"/>
                <a:ea typeface="Roboto Light" panose="02000000000000000000" pitchFamily="2"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4000" b="1" kern="0" dirty="0"/>
              <a:t>Headings:</a:t>
            </a:r>
          </a:p>
          <a:p>
            <a:pPr marL="571500" indent="-571500" algn="l">
              <a:buFont typeface="Arial" panose="020B0604020202020204" pitchFamily="34" charset="0"/>
              <a:buChar char="•"/>
            </a:pPr>
            <a:r>
              <a:rPr lang="en-US" sz="4000" kern="0" dirty="0"/>
              <a:t>Identity, values and worldviews</a:t>
            </a:r>
          </a:p>
          <a:p>
            <a:pPr marL="571500" indent="-571500" algn="l">
              <a:buFont typeface="Arial" panose="020B0604020202020204" pitchFamily="34" charset="0"/>
              <a:buChar char="•"/>
            </a:pPr>
            <a:r>
              <a:rPr lang="en-US" sz="4000" kern="0" dirty="0"/>
              <a:t>New stories, new aesthetics: Remaining human</a:t>
            </a:r>
          </a:p>
          <a:p>
            <a:pPr marL="571500" indent="-571500" algn="l">
              <a:buFont typeface="Arial" panose="020B0604020202020204" pitchFamily="34" charset="0"/>
              <a:buChar char="•"/>
            </a:pPr>
            <a:r>
              <a:rPr lang="en-US" sz="4000" kern="0" dirty="0"/>
              <a:t>The Humanities and technological transformations: past, present, future</a:t>
            </a:r>
          </a:p>
          <a:p>
            <a:pPr algn="l"/>
            <a:endParaRPr lang="en-US" sz="4000" b="1" kern="0" dirty="0"/>
          </a:p>
          <a:p>
            <a:pPr algn="l"/>
            <a:r>
              <a:rPr lang="en-US" sz="4000" b="1" kern="0" dirty="0"/>
              <a:t>Example of questions:</a:t>
            </a:r>
          </a:p>
          <a:p>
            <a:pPr marL="571500" indent="-571500" algn="l">
              <a:buFont typeface="Arial" panose="020B0604020202020204" pitchFamily="34" charset="0"/>
              <a:buChar char="•"/>
            </a:pPr>
            <a:r>
              <a:rPr lang="en-US" sz="4000" kern="0" dirty="0"/>
              <a:t>What is the impact that </a:t>
            </a:r>
            <a:r>
              <a:rPr lang="en-US" sz="4000" kern="0" dirty="0" err="1"/>
              <a:t>digitalisation</a:t>
            </a:r>
            <a:r>
              <a:rPr lang="en-US" sz="4000" kern="0" dirty="0"/>
              <a:t> is having on us and our cultures? </a:t>
            </a:r>
          </a:p>
          <a:p>
            <a:pPr marL="571500" indent="-571500" algn="l">
              <a:buFont typeface="Arial" panose="020B0604020202020204" pitchFamily="34" charset="0"/>
              <a:buChar char="•"/>
            </a:pPr>
            <a:r>
              <a:rPr lang="en-US" sz="4000" kern="0" dirty="0"/>
              <a:t>How radically new are these processes relative to past innovations? </a:t>
            </a:r>
          </a:p>
          <a:p>
            <a:pPr marL="571500" indent="-571500" algn="l">
              <a:buFont typeface="Arial" panose="020B0604020202020204" pitchFamily="34" charset="0"/>
              <a:buChar char="•"/>
            </a:pPr>
            <a:r>
              <a:rPr lang="en-US" sz="4000" kern="0" dirty="0"/>
              <a:t>What is the influence of different cultural traditions on technological transformations?</a:t>
            </a:r>
          </a:p>
        </p:txBody>
      </p:sp>
      <p:pic>
        <p:nvPicPr>
          <p:cNvPr id="10" name="Picture 9" descr="Logo, company name&#10;&#10;Description automatically generated">
            <a:extLst>
              <a:ext uri="{FF2B5EF4-FFF2-40B4-BE49-F238E27FC236}">
                <a16:creationId xmlns:a16="http://schemas.microsoft.com/office/drawing/2014/main" id="{580B4261-940C-4741-A57F-94A2DE00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extLst>
      <p:ext uri="{BB962C8B-B14F-4D97-AF65-F5344CB8AC3E}">
        <p14:creationId xmlns:p14="http://schemas.microsoft.com/office/powerpoint/2010/main" val="83517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307F8-4090-BE47-832E-19E52316862D}"/>
              </a:ext>
            </a:extLst>
          </p:cNvPr>
          <p:cNvSpPr>
            <a:spLocks noGrp="1"/>
          </p:cNvSpPr>
          <p:nvPr>
            <p:ph type="body" sz="quarter" idx="4294967295"/>
          </p:nvPr>
        </p:nvSpPr>
        <p:spPr>
          <a:xfrm>
            <a:off x="1518065" y="562793"/>
            <a:ext cx="1546225" cy="654025"/>
          </a:xfrm>
        </p:spPr>
        <p:txBody>
          <a:bodyPr/>
          <a:lstStyle/>
          <a:p>
            <a:r>
              <a:rPr lang="pl-PL" sz="2450" dirty="0">
                <a:solidFill>
                  <a:schemeClr val="bg1"/>
                </a:solidFill>
              </a:rPr>
              <a:t>CALL 2021</a:t>
            </a:r>
            <a:endParaRPr lang="en-PL" sz="2450" dirty="0">
              <a:solidFill>
                <a:schemeClr val="bg1"/>
              </a:solidFill>
            </a:endParaRPr>
          </a:p>
          <a:p>
            <a:endParaRPr lang="en-PL" dirty="0"/>
          </a:p>
        </p:txBody>
      </p:sp>
      <p:sp>
        <p:nvSpPr>
          <p:cNvPr id="3" name="Text Placeholder 2">
            <a:extLst>
              <a:ext uri="{FF2B5EF4-FFF2-40B4-BE49-F238E27FC236}">
                <a16:creationId xmlns:a16="http://schemas.microsoft.com/office/drawing/2014/main" id="{AF1DF5B3-01B1-4648-9115-143476F1C6DF}"/>
              </a:ext>
            </a:extLst>
          </p:cNvPr>
          <p:cNvSpPr>
            <a:spLocks noGrp="1"/>
          </p:cNvSpPr>
          <p:nvPr>
            <p:ph type="body" sz="quarter" idx="4294967295"/>
          </p:nvPr>
        </p:nvSpPr>
        <p:spPr>
          <a:xfrm>
            <a:off x="3064290" y="562793"/>
            <a:ext cx="4320760" cy="377026"/>
          </a:xfrm>
        </p:spPr>
        <p:txBody>
          <a:bodyPr/>
          <a:lstStyle/>
          <a:p>
            <a:r>
              <a:rPr lang="is-IS" sz="2450" dirty="0">
                <a:solidFill>
                  <a:schemeClr val="bg1"/>
                </a:solidFill>
                <a:latin typeface="+mj-lt"/>
              </a:rPr>
              <a:t>CALL</a:t>
            </a:r>
            <a:endParaRPr lang="en-PL" sz="2450" dirty="0">
              <a:solidFill>
                <a:schemeClr val="bg1"/>
              </a:solidFill>
              <a:latin typeface="+mj-lt"/>
            </a:endParaRPr>
          </a:p>
        </p:txBody>
      </p:sp>
      <p:sp>
        <p:nvSpPr>
          <p:cNvPr id="7" name="pole tekstowe 11">
            <a:extLst>
              <a:ext uri="{FF2B5EF4-FFF2-40B4-BE49-F238E27FC236}">
                <a16:creationId xmlns:a16="http://schemas.microsoft.com/office/drawing/2014/main" id="{DB357252-AC2D-4A5E-AC52-00785BE720CA}"/>
              </a:ext>
            </a:extLst>
          </p:cNvPr>
          <p:cNvSpPr txBox="1"/>
          <p:nvPr/>
        </p:nvSpPr>
        <p:spPr>
          <a:xfrm>
            <a:off x="1518065" y="1699786"/>
            <a:ext cx="18135600" cy="830997"/>
          </a:xfrm>
          <a:prstGeom prst="rect">
            <a:avLst/>
          </a:prstGeom>
          <a:noFill/>
        </p:spPr>
        <p:txBody>
          <a:bodyPr wrap="square">
            <a:spAutoFit/>
          </a:bodyPr>
          <a:lstStyle/>
          <a:p>
            <a:r>
              <a:rPr lang="is-IS" sz="4800" dirty="0">
                <a:latin typeface="Franklin Gothic Demi" panose="020B0703020102020204" pitchFamily="34" charset="0"/>
              </a:rPr>
              <a:t>TOPIC 2: </a:t>
            </a:r>
            <a:r>
              <a:rPr lang="is-IS" sz="4800" dirty="0" err="1">
                <a:latin typeface="Franklin Gothic Demi" panose="020B0703020102020204" pitchFamily="34" charset="0"/>
              </a:rPr>
              <a:t>Digitalisation</a:t>
            </a:r>
            <a:r>
              <a:rPr lang="is-IS" sz="4800" dirty="0">
                <a:latin typeface="Franklin Gothic Demi" panose="020B0703020102020204" pitchFamily="34" charset="0"/>
              </a:rPr>
              <a:t> </a:t>
            </a:r>
            <a:r>
              <a:rPr lang="is-IS" sz="4800" dirty="0" err="1">
                <a:latin typeface="Franklin Gothic Demi" panose="020B0703020102020204" pitchFamily="34" charset="0"/>
              </a:rPr>
              <a:t>and</a:t>
            </a:r>
            <a:r>
              <a:rPr lang="is-IS" sz="4800" dirty="0">
                <a:latin typeface="Franklin Gothic Demi" panose="020B0703020102020204" pitchFamily="34" charset="0"/>
              </a:rPr>
              <a:t> </a:t>
            </a:r>
            <a:r>
              <a:rPr lang="is-IS" sz="4800" dirty="0" err="1">
                <a:latin typeface="Franklin Gothic Demi" panose="020B0703020102020204" pitchFamily="34" charset="0"/>
              </a:rPr>
              <a:t>Social</a:t>
            </a:r>
            <a:r>
              <a:rPr lang="is-IS" sz="4800" dirty="0">
                <a:latin typeface="Franklin Gothic Demi" panose="020B0703020102020204" pitchFamily="34" charset="0"/>
              </a:rPr>
              <a:t> </a:t>
            </a:r>
            <a:r>
              <a:rPr lang="is-IS" sz="4800" dirty="0" err="1">
                <a:latin typeface="Franklin Gothic Demi" panose="020B0703020102020204" pitchFamily="34" charset="0"/>
              </a:rPr>
              <a:t>Transformation</a:t>
            </a:r>
            <a:endParaRPr lang="pl-PL" sz="4800" dirty="0">
              <a:latin typeface="Franklin Gothic Demi" panose="020B0703020102020204" pitchFamily="34" charset="0"/>
            </a:endParaRPr>
          </a:p>
        </p:txBody>
      </p:sp>
      <p:sp>
        <p:nvSpPr>
          <p:cNvPr id="8" name="Text Placeholder 5">
            <a:extLst>
              <a:ext uri="{FF2B5EF4-FFF2-40B4-BE49-F238E27FC236}">
                <a16:creationId xmlns:a16="http://schemas.microsoft.com/office/drawing/2014/main" id="{AD854BD7-6327-45FC-A27D-6ADADB85CCD7}"/>
              </a:ext>
            </a:extLst>
          </p:cNvPr>
          <p:cNvSpPr txBox="1">
            <a:spLocks/>
          </p:cNvSpPr>
          <p:nvPr/>
        </p:nvSpPr>
        <p:spPr>
          <a:xfrm>
            <a:off x="1670050" y="2671195"/>
            <a:ext cx="16992600" cy="8617744"/>
          </a:xfrm>
          <a:prstGeom prst="rect">
            <a:avLst/>
          </a:prstGeom>
        </p:spPr>
        <p:txBody>
          <a:bodyPr wrap="square" lIns="0" tIns="0" rIns="0" bIns="0">
            <a:spAutoFit/>
          </a:bodyPr>
          <a:lstStyle>
            <a:lvl1pPr marL="0">
              <a:defRPr sz="2450" b="0" i="0">
                <a:solidFill>
                  <a:schemeClr val="tx2"/>
                </a:solidFill>
                <a:latin typeface="Franklin Gothic Book" panose="020B0503020102020204" pitchFamily="34" charset="0"/>
                <a:ea typeface="Roboto Light" panose="02000000000000000000" pitchFamily="2"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4000" b="1" kern="0" dirty="0"/>
              <a:t>Headings:</a:t>
            </a:r>
          </a:p>
          <a:p>
            <a:pPr marL="571500" indent="-571500" algn="l">
              <a:buFont typeface="Arial" panose="020B0604020202020204" pitchFamily="34" charset="0"/>
              <a:buChar char="•"/>
            </a:pPr>
            <a:r>
              <a:rPr lang="en-US" sz="4000" kern="0" dirty="0" err="1"/>
              <a:t>Digitalisation</a:t>
            </a:r>
            <a:r>
              <a:rPr lang="en-US" sz="4000" kern="0" dirty="0"/>
              <a:t> and social relations</a:t>
            </a:r>
          </a:p>
          <a:p>
            <a:pPr marL="571500" indent="-571500" algn="l">
              <a:buFont typeface="Arial" panose="020B0604020202020204" pitchFamily="34" charset="0"/>
              <a:buChar char="•"/>
            </a:pPr>
            <a:r>
              <a:rPr lang="en-US" sz="4000" kern="0" dirty="0" err="1"/>
              <a:t>Digitalised</a:t>
            </a:r>
            <a:r>
              <a:rPr lang="en-US" sz="4000" kern="0" dirty="0"/>
              <a:t> work and organizations</a:t>
            </a:r>
          </a:p>
          <a:p>
            <a:pPr marL="571500" indent="-571500" algn="l">
              <a:buFont typeface="Arial" panose="020B0604020202020204" pitchFamily="34" charset="0"/>
              <a:buChar char="•"/>
            </a:pPr>
            <a:r>
              <a:rPr lang="en-US" sz="4000" kern="0" dirty="0"/>
              <a:t>Knowledge and learning in the digital age</a:t>
            </a:r>
          </a:p>
          <a:p>
            <a:pPr algn="l"/>
            <a:endParaRPr lang="en-US" sz="4000" b="1" kern="0" dirty="0"/>
          </a:p>
          <a:p>
            <a:pPr algn="l"/>
            <a:r>
              <a:rPr lang="en-US" sz="4000" b="1" kern="0" dirty="0"/>
              <a:t>Example of questions:</a:t>
            </a:r>
          </a:p>
          <a:p>
            <a:pPr marL="571500" indent="-571500" algn="l">
              <a:buFont typeface="Arial" panose="020B0604020202020204" pitchFamily="34" charset="0"/>
              <a:buChar char="•"/>
            </a:pPr>
            <a:r>
              <a:rPr lang="en-US" sz="4000" kern="0" dirty="0"/>
              <a:t>Does technology leaving us freer or does the distraction caused drive out creativity and </a:t>
            </a:r>
            <a:r>
              <a:rPr lang="en-US" sz="4000" kern="0" dirty="0" err="1"/>
              <a:t>jeopardise</a:t>
            </a:r>
            <a:r>
              <a:rPr lang="en-US" sz="4000" kern="0" dirty="0"/>
              <a:t> education and productive work? </a:t>
            </a:r>
          </a:p>
          <a:p>
            <a:pPr marL="571500" indent="-571500" algn="l">
              <a:buFont typeface="Arial" panose="020B0604020202020204" pitchFamily="34" charset="0"/>
              <a:buChar char="•"/>
            </a:pPr>
            <a:r>
              <a:rPr lang="en-US" sz="4000" kern="0" dirty="0"/>
              <a:t>Does </a:t>
            </a:r>
            <a:r>
              <a:rPr lang="en-US" sz="4000" kern="0" dirty="0" err="1"/>
              <a:t>digitalisation</a:t>
            </a:r>
            <a:r>
              <a:rPr lang="en-US" sz="4000" kern="0" dirty="0"/>
              <a:t> constitute a threat for individual and communal freedom or lead to citizen-driven transformations? </a:t>
            </a:r>
          </a:p>
          <a:p>
            <a:pPr marL="571500" indent="-571500" algn="l">
              <a:buFont typeface="Arial" panose="020B0604020202020204" pitchFamily="34" charset="0"/>
              <a:buChar char="•"/>
            </a:pPr>
            <a:r>
              <a:rPr lang="en-US" sz="4000" kern="0" dirty="0"/>
              <a:t>How can we use research for positive outcomes of technological transformation while simultaneously understand and mitigate potential downsides?</a:t>
            </a:r>
          </a:p>
          <a:p>
            <a:pPr marL="571500" indent="-571500" algn="l">
              <a:buFont typeface="Arial" panose="020B0604020202020204" pitchFamily="34" charset="0"/>
              <a:buChar char="•"/>
            </a:pPr>
            <a:endParaRPr lang="en-US" sz="4000" kern="0" dirty="0"/>
          </a:p>
        </p:txBody>
      </p:sp>
      <p:pic>
        <p:nvPicPr>
          <p:cNvPr id="6" name="Picture 5" descr="Logo, company name&#10;&#10;Description automatically generated">
            <a:extLst>
              <a:ext uri="{FF2B5EF4-FFF2-40B4-BE49-F238E27FC236}">
                <a16:creationId xmlns:a16="http://schemas.microsoft.com/office/drawing/2014/main" id="{7DBEF229-EC35-4901-B74E-605D3A337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extLst>
      <p:ext uri="{BB962C8B-B14F-4D97-AF65-F5344CB8AC3E}">
        <p14:creationId xmlns:p14="http://schemas.microsoft.com/office/powerpoint/2010/main" val="46788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307F8-4090-BE47-832E-19E52316862D}"/>
              </a:ext>
            </a:extLst>
          </p:cNvPr>
          <p:cNvSpPr>
            <a:spLocks noGrp="1"/>
          </p:cNvSpPr>
          <p:nvPr>
            <p:ph type="body" sz="quarter" idx="4294967295"/>
          </p:nvPr>
        </p:nvSpPr>
        <p:spPr>
          <a:xfrm>
            <a:off x="1518065" y="562793"/>
            <a:ext cx="1546225" cy="654025"/>
          </a:xfrm>
        </p:spPr>
        <p:txBody>
          <a:bodyPr/>
          <a:lstStyle/>
          <a:p>
            <a:r>
              <a:rPr lang="pl-PL" sz="2450" dirty="0">
                <a:solidFill>
                  <a:schemeClr val="bg1"/>
                </a:solidFill>
              </a:rPr>
              <a:t>CALL 2021</a:t>
            </a:r>
            <a:endParaRPr lang="en-PL" sz="2450" dirty="0">
              <a:solidFill>
                <a:schemeClr val="bg1"/>
              </a:solidFill>
            </a:endParaRPr>
          </a:p>
          <a:p>
            <a:endParaRPr lang="en-PL" dirty="0"/>
          </a:p>
        </p:txBody>
      </p:sp>
      <p:sp>
        <p:nvSpPr>
          <p:cNvPr id="3" name="Text Placeholder 2">
            <a:extLst>
              <a:ext uri="{FF2B5EF4-FFF2-40B4-BE49-F238E27FC236}">
                <a16:creationId xmlns:a16="http://schemas.microsoft.com/office/drawing/2014/main" id="{AF1DF5B3-01B1-4648-9115-143476F1C6DF}"/>
              </a:ext>
            </a:extLst>
          </p:cNvPr>
          <p:cNvSpPr>
            <a:spLocks noGrp="1"/>
          </p:cNvSpPr>
          <p:nvPr>
            <p:ph type="body" sz="quarter" idx="4294967295"/>
          </p:nvPr>
        </p:nvSpPr>
        <p:spPr>
          <a:xfrm>
            <a:off x="3064290" y="562793"/>
            <a:ext cx="4320760" cy="377026"/>
          </a:xfrm>
        </p:spPr>
        <p:txBody>
          <a:bodyPr/>
          <a:lstStyle/>
          <a:p>
            <a:r>
              <a:rPr lang="is-IS" sz="2450" dirty="0">
                <a:solidFill>
                  <a:schemeClr val="bg1"/>
                </a:solidFill>
                <a:latin typeface="+mj-lt"/>
              </a:rPr>
              <a:t>CALL</a:t>
            </a:r>
            <a:endParaRPr lang="en-PL" sz="2450" dirty="0">
              <a:solidFill>
                <a:schemeClr val="bg1"/>
              </a:solidFill>
              <a:latin typeface="+mj-lt"/>
            </a:endParaRPr>
          </a:p>
        </p:txBody>
      </p:sp>
      <p:sp>
        <p:nvSpPr>
          <p:cNvPr id="7" name="pole tekstowe 11">
            <a:extLst>
              <a:ext uri="{FF2B5EF4-FFF2-40B4-BE49-F238E27FC236}">
                <a16:creationId xmlns:a16="http://schemas.microsoft.com/office/drawing/2014/main" id="{DB357252-AC2D-4A5E-AC52-00785BE720CA}"/>
              </a:ext>
            </a:extLst>
          </p:cNvPr>
          <p:cNvSpPr txBox="1"/>
          <p:nvPr/>
        </p:nvSpPr>
        <p:spPr>
          <a:xfrm>
            <a:off x="1518065" y="1699786"/>
            <a:ext cx="18135600" cy="830997"/>
          </a:xfrm>
          <a:prstGeom prst="rect">
            <a:avLst/>
          </a:prstGeom>
          <a:noFill/>
        </p:spPr>
        <p:txBody>
          <a:bodyPr wrap="square">
            <a:spAutoFit/>
          </a:bodyPr>
          <a:lstStyle/>
          <a:p>
            <a:r>
              <a:rPr lang="is-IS" sz="4800" dirty="0">
                <a:latin typeface="Franklin Gothic Demi" panose="020B0703020102020204" pitchFamily="34" charset="0"/>
              </a:rPr>
              <a:t>APPROACHES </a:t>
            </a:r>
            <a:r>
              <a:rPr lang="is-IS" sz="4800" dirty="0" err="1">
                <a:latin typeface="Franklin Gothic Demi" panose="020B0703020102020204" pitchFamily="34" charset="0"/>
              </a:rPr>
              <a:t>and</a:t>
            </a:r>
            <a:r>
              <a:rPr lang="is-IS" sz="4800" dirty="0">
                <a:latin typeface="Franklin Gothic Demi" panose="020B0703020102020204" pitchFamily="34" charset="0"/>
              </a:rPr>
              <a:t> METHODS</a:t>
            </a:r>
            <a:endParaRPr lang="pl-PL" sz="4800" dirty="0">
              <a:latin typeface="Franklin Gothic Demi" panose="020B0703020102020204" pitchFamily="34" charset="0"/>
            </a:endParaRPr>
          </a:p>
        </p:txBody>
      </p:sp>
      <p:sp>
        <p:nvSpPr>
          <p:cNvPr id="8" name="Text Placeholder 5">
            <a:extLst>
              <a:ext uri="{FF2B5EF4-FFF2-40B4-BE49-F238E27FC236}">
                <a16:creationId xmlns:a16="http://schemas.microsoft.com/office/drawing/2014/main" id="{AD854BD7-6327-45FC-A27D-6ADADB85CCD7}"/>
              </a:ext>
            </a:extLst>
          </p:cNvPr>
          <p:cNvSpPr txBox="1">
            <a:spLocks/>
          </p:cNvSpPr>
          <p:nvPr/>
        </p:nvSpPr>
        <p:spPr>
          <a:xfrm>
            <a:off x="1670050" y="2671195"/>
            <a:ext cx="16992600" cy="8002191"/>
          </a:xfrm>
          <a:prstGeom prst="rect">
            <a:avLst/>
          </a:prstGeom>
        </p:spPr>
        <p:txBody>
          <a:bodyPr wrap="square" lIns="0" tIns="0" rIns="0" bIns="0">
            <a:spAutoFit/>
          </a:bodyPr>
          <a:lstStyle>
            <a:lvl1pPr marL="0">
              <a:defRPr sz="2450" b="0" i="0">
                <a:solidFill>
                  <a:schemeClr val="tx2"/>
                </a:solidFill>
                <a:latin typeface="Franklin Gothic Book" panose="020B0503020102020204" pitchFamily="34" charset="0"/>
                <a:ea typeface="Roboto Light" panose="02000000000000000000" pitchFamily="2"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71500" indent="-571500" algn="l">
              <a:buFont typeface="Arial" panose="020B0604020202020204" pitchFamily="34" charset="0"/>
              <a:buChar char="•"/>
            </a:pPr>
            <a:r>
              <a:rPr lang="en-US" sz="4000" kern="0" dirty="0"/>
              <a:t>Innovative and ambitious projects that will develop the field conceptually and empirically</a:t>
            </a:r>
          </a:p>
          <a:p>
            <a:pPr marL="571500" indent="-571500" algn="l">
              <a:buFont typeface="Arial" panose="020B0604020202020204" pitchFamily="34" charset="0"/>
              <a:buChar char="•"/>
            </a:pPr>
            <a:r>
              <a:rPr lang="en-US" sz="4000" kern="0" dirty="0"/>
              <a:t>Proposals based on a comparative perspective, both cross-national and across time</a:t>
            </a:r>
          </a:p>
          <a:p>
            <a:pPr marL="571500" indent="-571500" algn="l">
              <a:buFont typeface="Arial" panose="020B0604020202020204" pitchFamily="34" charset="0"/>
              <a:buChar char="•"/>
            </a:pPr>
            <a:r>
              <a:rPr lang="en-US" sz="4000" kern="0" dirty="0"/>
              <a:t>Inter- and transdisciplinary research</a:t>
            </a:r>
          </a:p>
          <a:p>
            <a:pPr marL="571500" indent="-571500" algn="l">
              <a:buFont typeface="Arial" panose="020B0604020202020204" pitchFamily="34" charset="0"/>
              <a:buChar char="•"/>
            </a:pPr>
            <a:r>
              <a:rPr lang="en-US" sz="4000" kern="0" dirty="0"/>
              <a:t>Proposals can emphasize theoretical developments, qualitative investigation, or quantitative data and experimental designs as well as mixed methods and meta-analyses or systematic reviews</a:t>
            </a:r>
          </a:p>
          <a:p>
            <a:pPr marL="571500" indent="-571500" algn="l">
              <a:buFont typeface="Arial" panose="020B0604020202020204" pitchFamily="34" charset="0"/>
              <a:buChar char="•"/>
            </a:pPr>
            <a:r>
              <a:rPr lang="en-US" sz="4000" kern="0" dirty="0"/>
              <a:t>Research cutting across several of the themes outlined in the call</a:t>
            </a:r>
          </a:p>
          <a:p>
            <a:pPr marL="571500" indent="-571500" algn="l">
              <a:buFont typeface="Arial" panose="020B0604020202020204" pitchFamily="34" charset="0"/>
              <a:buChar char="•"/>
            </a:pPr>
            <a:r>
              <a:rPr lang="en-US" sz="4000" kern="0" dirty="0"/>
              <a:t>A cross-national comparative focus is central to the </a:t>
            </a:r>
            <a:r>
              <a:rPr lang="en-US" sz="4000" kern="0" dirty="0" err="1"/>
              <a:t>Programme</a:t>
            </a:r>
            <a:r>
              <a:rPr lang="en-US" sz="4000" kern="0" dirty="0"/>
              <a:t> design</a:t>
            </a:r>
          </a:p>
          <a:p>
            <a:pPr marL="571500" indent="-571500" algn="l">
              <a:buFont typeface="Arial" panose="020B0604020202020204" pitchFamily="34" charset="0"/>
              <a:buChar char="•"/>
            </a:pPr>
            <a:r>
              <a:rPr lang="en-US" sz="4000" kern="0" dirty="0"/>
              <a:t>Applicants are strongly encouraged to develop close relationships with relevant stakeholders and research users</a:t>
            </a:r>
          </a:p>
          <a:p>
            <a:pPr marL="571500" indent="-571500" algn="l">
              <a:buFont typeface="Arial" panose="020B0604020202020204" pitchFamily="34" charset="0"/>
              <a:buChar char="•"/>
            </a:pPr>
            <a:endParaRPr lang="en-US" sz="4000" kern="0" dirty="0"/>
          </a:p>
        </p:txBody>
      </p:sp>
      <p:pic>
        <p:nvPicPr>
          <p:cNvPr id="6" name="Picture 5" descr="Logo, company name&#10;&#10;Description automatically generated">
            <a:extLst>
              <a:ext uri="{FF2B5EF4-FFF2-40B4-BE49-F238E27FC236}">
                <a16:creationId xmlns:a16="http://schemas.microsoft.com/office/drawing/2014/main" id="{5E359ADD-9128-4EF1-8788-435D4AEB1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extLst>
      <p:ext uri="{BB962C8B-B14F-4D97-AF65-F5344CB8AC3E}">
        <p14:creationId xmlns:p14="http://schemas.microsoft.com/office/powerpoint/2010/main" val="295304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7307F8-4090-BE47-832E-19E52316862D}"/>
              </a:ext>
            </a:extLst>
          </p:cNvPr>
          <p:cNvSpPr>
            <a:spLocks noGrp="1"/>
          </p:cNvSpPr>
          <p:nvPr>
            <p:ph type="body" sz="quarter" idx="4294967295"/>
          </p:nvPr>
        </p:nvSpPr>
        <p:spPr>
          <a:xfrm>
            <a:off x="1518065" y="562793"/>
            <a:ext cx="1546225" cy="654025"/>
          </a:xfrm>
        </p:spPr>
        <p:txBody>
          <a:bodyPr/>
          <a:lstStyle/>
          <a:p>
            <a:r>
              <a:rPr lang="pl-PL" sz="2450" dirty="0">
                <a:solidFill>
                  <a:schemeClr val="bg1"/>
                </a:solidFill>
              </a:rPr>
              <a:t>CALL 2021</a:t>
            </a:r>
            <a:endParaRPr lang="en-PL" sz="2450" dirty="0">
              <a:solidFill>
                <a:schemeClr val="bg1"/>
              </a:solidFill>
            </a:endParaRPr>
          </a:p>
          <a:p>
            <a:endParaRPr lang="en-PL" dirty="0"/>
          </a:p>
        </p:txBody>
      </p:sp>
      <p:sp>
        <p:nvSpPr>
          <p:cNvPr id="3" name="Text Placeholder 2">
            <a:extLst>
              <a:ext uri="{FF2B5EF4-FFF2-40B4-BE49-F238E27FC236}">
                <a16:creationId xmlns:a16="http://schemas.microsoft.com/office/drawing/2014/main" id="{AF1DF5B3-01B1-4648-9115-143476F1C6DF}"/>
              </a:ext>
            </a:extLst>
          </p:cNvPr>
          <p:cNvSpPr>
            <a:spLocks noGrp="1"/>
          </p:cNvSpPr>
          <p:nvPr>
            <p:ph type="body" sz="quarter" idx="4294967295"/>
          </p:nvPr>
        </p:nvSpPr>
        <p:spPr>
          <a:xfrm>
            <a:off x="3064290" y="562793"/>
            <a:ext cx="4320760" cy="377026"/>
          </a:xfrm>
        </p:spPr>
        <p:txBody>
          <a:bodyPr/>
          <a:lstStyle/>
          <a:p>
            <a:r>
              <a:rPr lang="is-IS" sz="2450" dirty="0">
                <a:solidFill>
                  <a:schemeClr val="bg1"/>
                </a:solidFill>
                <a:latin typeface="+mj-lt"/>
              </a:rPr>
              <a:t>CALL</a:t>
            </a:r>
            <a:endParaRPr lang="en-PL" sz="2450" dirty="0">
              <a:solidFill>
                <a:schemeClr val="bg1"/>
              </a:solidFill>
              <a:latin typeface="+mj-lt"/>
            </a:endParaRPr>
          </a:p>
        </p:txBody>
      </p:sp>
      <p:sp>
        <p:nvSpPr>
          <p:cNvPr id="7" name="pole tekstowe 11">
            <a:extLst>
              <a:ext uri="{FF2B5EF4-FFF2-40B4-BE49-F238E27FC236}">
                <a16:creationId xmlns:a16="http://schemas.microsoft.com/office/drawing/2014/main" id="{DB357252-AC2D-4A5E-AC52-00785BE720CA}"/>
              </a:ext>
            </a:extLst>
          </p:cNvPr>
          <p:cNvSpPr txBox="1"/>
          <p:nvPr/>
        </p:nvSpPr>
        <p:spPr>
          <a:xfrm>
            <a:off x="1518065" y="1699786"/>
            <a:ext cx="18135600" cy="830997"/>
          </a:xfrm>
          <a:prstGeom prst="rect">
            <a:avLst/>
          </a:prstGeom>
          <a:noFill/>
        </p:spPr>
        <p:txBody>
          <a:bodyPr wrap="square">
            <a:spAutoFit/>
          </a:bodyPr>
          <a:lstStyle/>
          <a:p>
            <a:r>
              <a:rPr lang="is-IS" sz="4800" dirty="0">
                <a:latin typeface="Franklin Gothic Demi" panose="020B0703020102020204" pitchFamily="34" charset="0"/>
              </a:rPr>
              <a:t>KNOWLEDGE EXCHANGE </a:t>
            </a:r>
            <a:r>
              <a:rPr lang="is-IS" sz="4800" dirty="0" err="1">
                <a:latin typeface="Franklin Gothic Demi" panose="020B0703020102020204" pitchFamily="34" charset="0"/>
              </a:rPr>
              <a:t>and</a:t>
            </a:r>
            <a:r>
              <a:rPr lang="is-IS" sz="4800" dirty="0">
                <a:latin typeface="Franklin Gothic Demi" panose="020B0703020102020204" pitchFamily="34" charset="0"/>
              </a:rPr>
              <a:t> DIVERSITY:</a:t>
            </a:r>
            <a:endParaRPr lang="pl-PL" sz="4800" dirty="0">
              <a:latin typeface="Franklin Gothic Demi" panose="020B0703020102020204" pitchFamily="34" charset="0"/>
            </a:endParaRPr>
          </a:p>
        </p:txBody>
      </p:sp>
      <p:sp>
        <p:nvSpPr>
          <p:cNvPr id="8" name="Text Placeholder 5">
            <a:extLst>
              <a:ext uri="{FF2B5EF4-FFF2-40B4-BE49-F238E27FC236}">
                <a16:creationId xmlns:a16="http://schemas.microsoft.com/office/drawing/2014/main" id="{AD854BD7-6327-45FC-A27D-6ADADB85CCD7}"/>
              </a:ext>
            </a:extLst>
          </p:cNvPr>
          <p:cNvSpPr txBox="1">
            <a:spLocks/>
          </p:cNvSpPr>
          <p:nvPr/>
        </p:nvSpPr>
        <p:spPr>
          <a:xfrm>
            <a:off x="1670050" y="2595303"/>
            <a:ext cx="16992600" cy="8617744"/>
          </a:xfrm>
          <a:prstGeom prst="rect">
            <a:avLst/>
          </a:prstGeom>
        </p:spPr>
        <p:txBody>
          <a:bodyPr wrap="square" lIns="0" tIns="0" rIns="0" bIns="0">
            <a:spAutoFit/>
          </a:bodyPr>
          <a:lstStyle>
            <a:lvl1pPr marL="0">
              <a:defRPr sz="2450" b="0" i="0">
                <a:solidFill>
                  <a:schemeClr val="tx2"/>
                </a:solidFill>
                <a:latin typeface="Franklin Gothic Book" panose="020B0503020102020204" pitchFamily="34" charset="0"/>
                <a:ea typeface="Roboto Light" panose="02000000000000000000" pitchFamily="2"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4000" b="1" kern="0" dirty="0"/>
              <a:t>Knowledge exchange:</a:t>
            </a:r>
          </a:p>
          <a:p>
            <a:pPr marL="571500" indent="-571500" algn="l">
              <a:buFont typeface="Arial" panose="020B0604020202020204" pitchFamily="34" charset="0"/>
              <a:buChar char="•"/>
            </a:pPr>
            <a:r>
              <a:rPr lang="en-US" sz="4000" kern="0" dirty="0"/>
              <a:t>Proposals should include plans for collaboration and knowledge exchange, identifying potential audiences, how these activities will add significant value to the research, and how your knowledge exchange activities will be monitored and evaluated throughout and beyond the project.</a:t>
            </a:r>
          </a:p>
          <a:p>
            <a:pPr algn="l"/>
            <a:endParaRPr lang="en-US" sz="4000" kern="0" dirty="0"/>
          </a:p>
          <a:p>
            <a:pPr algn="l"/>
            <a:r>
              <a:rPr lang="en-US" sz="4000" b="1" kern="0" dirty="0"/>
              <a:t>Diversity:</a:t>
            </a:r>
          </a:p>
          <a:p>
            <a:pPr marL="571500" indent="-571500">
              <a:buFont typeface="Arial" panose="020B0604020202020204" pitchFamily="34" charset="0"/>
              <a:buChar char="•"/>
            </a:pPr>
            <a:r>
              <a:rPr lang="en-US" sz="4000" kern="0" dirty="0"/>
              <a:t>Gender balance among the Principal Investigators, and in the project teams as a whole. </a:t>
            </a:r>
          </a:p>
          <a:p>
            <a:pPr marL="571500" indent="-571500">
              <a:buFont typeface="Arial" panose="020B0604020202020204" pitchFamily="34" charset="0"/>
              <a:buChar char="•"/>
            </a:pPr>
            <a:r>
              <a:rPr lang="en-US" sz="4000" kern="0" dirty="0"/>
              <a:t>Academic age balance, that is, heterogeneous teams, including post-doctoral and PhD students as participants, thus allowing for inter-generation transfer of knowledge, skills, etc.</a:t>
            </a:r>
          </a:p>
          <a:p>
            <a:pPr marL="571500" indent="-571500">
              <a:buFont typeface="Arial" panose="020B0604020202020204" pitchFamily="34" charset="0"/>
              <a:buChar char="•"/>
            </a:pPr>
            <a:r>
              <a:rPr lang="en-US" sz="4000" kern="0" dirty="0"/>
              <a:t>Geographical diversity, that is, geographically balanced consortia. </a:t>
            </a:r>
          </a:p>
          <a:p>
            <a:pPr algn="l"/>
            <a:endParaRPr lang="en-US" sz="4000" kern="0" dirty="0"/>
          </a:p>
        </p:txBody>
      </p:sp>
      <p:pic>
        <p:nvPicPr>
          <p:cNvPr id="6" name="Picture 5" descr="Logo, company name&#10;&#10;Description automatically generated">
            <a:extLst>
              <a:ext uri="{FF2B5EF4-FFF2-40B4-BE49-F238E27FC236}">
                <a16:creationId xmlns:a16="http://schemas.microsoft.com/office/drawing/2014/main" id="{A17FB9A0-F3E0-46A0-B7FA-E0759F2F0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451" y="9871470"/>
            <a:ext cx="1143000" cy="930729"/>
          </a:xfrm>
          <a:prstGeom prst="rect">
            <a:avLst/>
          </a:prstGeom>
        </p:spPr>
      </p:pic>
    </p:spTree>
    <p:extLst>
      <p:ext uri="{BB962C8B-B14F-4D97-AF65-F5344CB8AC3E}">
        <p14:creationId xmlns:p14="http://schemas.microsoft.com/office/powerpoint/2010/main" val="141330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9FF54-8AD0-024D-944D-7456356949BF}"/>
              </a:ext>
            </a:extLst>
          </p:cNvPr>
          <p:cNvSpPr>
            <a:spLocks noGrp="1"/>
          </p:cNvSpPr>
          <p:nvPr>
            <p:ph type="body" sz="quarter" idx="12"/>
          </p:nvPr>
        </p:nvSpPr>
        <p:spPr>
          <a:xfrm>
            <a:off x="1548908" y="3237703"/>
            <a:ext cx="8027034" cy="861774"/>
          </a:xfrm>
        </p:spPr>
        <p:txBody>
          <a:bodyPr/>
          <a:lstStyle/>
          <a:p>
            <a:r>
              <a:rPr lang="pl-PL" sz="2800" b="1" kern="0" dirty="0">
                <a:solidFill>
                  <a:schemeClr val="tx1"/>
                </a:solidFill>
              </a:rPr>
              <a:t>Countries participating in the call</a:t>
            </a:r>
            <a:r>
              <a:rPr lang="pl-PL" sz="2800" kern="0" dirty="0">
                <a:solidFill>
                  <a:schemeClr val="tx1"/>
                </a:solidFill>
              </a:rPr>
              <a:t>:</a:t>
            </a:r>
          </a:p>
          <a:p>
            <a:endParaRPr lang="en-PL" sz="2800" dirty="0"/>
          </a:p>
        </p:txBody>
      </p:sp>
      <p:sp>
        <p:nvSpPr>
          <p:cNvPr id="5" name="Text Placeholder 4">
            <a:extLst>
              <a:ext uri="{FF2B5EF4-FFF2-40B4-BE49-F238E27FC236}">
                <a16:creationId xmlns:a16="http://schemas.microsoft.com/office/drawing/2014/main" id="{6A21418A-0BF6-8145-9CC7-A296252AC370}"/>
              </a:ext>
            </a:extLst>
          </p:cNvPr>
          <p:cNvSpPr>
            <a:spLocks noGrp="1"/>
          </p:cNvSpPr>
          <p:nvPr>
            <p:ph type="body" sz="quarter" idx="13"/>
          </p:nvPr>
        </p:nvSpPr>
        <p:spPr>
          <a:xfrm>
            <a:off x="1548908" y="4480968"/>
            <a:ext cx="8026400" cy="2154436"/>
          </a:xfrm>
        </p:spPr>
        <p:txBody>
          <a:bodyPr/>
          <a:lstStyle/>
          <a:p>
            <a:r>
              <a:rPr lang="pl-PL" sz="2800" kern="0" dirty="0">
                <a:solidFill>
                  <a:schemeClr val="tx1"/>
                </a:solidFill>
              </a:rPr>
              <a:t>Austria, Belgium, Bulgaria, Croatia, Czechia, Denmark, Estonia, Finland, Germany, Hungary, Iceland, Latvia, Lithuania, Luxembourg, Norway, Poland, Romania, Slovakia, Slovenia, Spain, Sweden, Switzerland, United Kingdom</a:t>
            </a:r>
            <a:endParaRPr lang="is-IS" sz="2800" kern="0" dirty="0">
              <a:solidFill>
                <a:schemeClr val="tx1"/>
              </a:solidFill>
            </a:endParaRPr>
          </a:p>
        </p:txBody>
      </p:sp>
      <p:pic>
        <p:nvPicPr>
          <p:cNvPr id="9" name="Picture 8" descr="Icon&#10;&#10;Description automatically generated">
            <a:extLst>
              <a:ext uri="{FF2B5EF4-FFF2-40B4-BE49-F238E27FC236}">
                <a16:creationId xmlns:a16="http://schemas.microsoft.com/office/drawing/2014/main" id="{F3B40F7D-A0BD-8B4D-AF7D-869BB7F4A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8450" y="6228397"/>
            <a:ext cx="685800" cy="853068"/>
          </a:xfrm>
          <a:prstGeom prst="rect">
            <a:avLst/>
          </a:prstGeom>
        </p:spPr>
      </p:pic>
      <p:sp>
        <p:nvSpPr>
          <p:cNvPr id="7" name="Text Placeholder 1">
            <a:extLst>
              <a:ext uri="{FF2B5EF4-FFF2-40B4-BE49-F238E27FC236}">
                <a16:creationId xmlns:a16="http://schemas.microsoft.com/office/drawing/2014/main" id="{B2E8D842-AC35-4BA0-9EC5-9EB2E623396D}"/>
              </a:ext>
            </a:extLst>
          </p:cNvPr>
          <p:cNvSpPr txBox="1">
            <a:spLocks/>
          </p:cNvSpPr>
          <p:nvPr/>
        </p:nvSpPr>
        <p:spPr>
          <a:xfrm>
            <a:off x="1518065" y="562793"/>
            <a:ext cx="1546225" cy="654025"/>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l-PL" sz="2450" kern="0">
                <a:solidFill>
                  <a:schemeClr val="bg1"/>
                </a:solidFill>
              </a:rPr>
              <a:t>CALL 2021</a:t>
            </a:r>
            <a:endParaRPr lang="en-PL" sz="2450" kern="0">
              <a:solidFill>
                <a:schemeClr val="bg1"/>
              </a:solidFill>
            </a:endParaRPr>
          </a:p>
          <a:p>
            <a:endParaRPr lang="en-PL" kern="0" dirty="0">
              <a:solidFill>
                <a:sysClr val="windowText" lastClr="000000"/>
              </a:solidFill>
            </a:endParaRPr>
          </a:p>
        </p:txBody>
      </p:sp>
      <p:sp>
        <p:nvSpPr>
          <p:cNvPr id="8" name="Text Placeholder 2">
            <a:extLst>
              <a:ext uri="{FF2B5EF4-FFF2-40B4-BE49-F238E27FC236}">
                <a16:creationId xmlns:a16="http://schemas.microsoft.com/office/drawing/2014/main" id="{FF7DF152-E6FC-49FF-9785-0BDED0D1A11A}"/>
              </a:ext>
            </a:extLst>
          </p:cNvPr>
          <p:cNvSpPr txBox="1">
            <a:spLocks/>
          </p:cNvSpPr>
          <p:nvPr/>
        </p:nvSpPr>
        <p:spPr>
          <a:xfrm>
            <a:off x="3064290" y="562793"/>
            <a:ext cx="4320760" cy="377026"/>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is-IS" sz="2450" kern="0">
                <a:solidFill>
                  <a:schemeClr val="bg1"/>
                </a:solidFill>
                <a:latin typeface="+mj-lt"/>
              </a:rPr>
              <a:t>CALL</a:t>
            </a:r>
            <a:endParaRPr lang="en-PL" sz="2450" kern="0" dirty="0">
              <a:solidFill>
                <a:schemeClr val="bg1"/>
              </a:solidFill>
              <a:latin typeface="+mj-lt"/>
            </a:endParaRPr>
          </a:p>
        </p:txBody>
      </p:sp>
      <p:sp>
        <p:nvSpPr>
          <p:cNvPr id="10" name="Text Placeholder 4">
            <a:extLst>
              <a:ext uri="{FF2B5EF4-FFF2-40B4-BE49-F238E27FC236}">
                <a16:creationId xmlns:a16="http://schemas.microsoft.com/office/drawing/2014/main" id="{93D24E79-9C8F-44B1-A2B2-B007D09278CE}"/>
              </a:ext>
            </a:extLst>
          </p:cNvPr>
          <p:cNvSpPr txBox="1">
            <a:spLocks/>
          </p:cNvSpPr>
          <p:nvPr/>
        </p:nvSpPr>
        <p:spPr>
          <a:xfrm>
            <a:off x="1518065" y="7209874"/>
            <a:ext cx="8945828" cy="2154436"/>
          </a:xfrm>
          <a:prstGeom prst="rect">
            <a:avLst/>
          </a:prstGeom>
        </p:spPr>
        <p:txBody>
          <a:bodyPr wrap="square" lIns="0" tIns="0" rIns="0" bIns="0">
            <a:spAutoFit/>
          </a:bodyPr>
          <a:lstStyle>
            <a:lvl1pPr marL="0">
              <a:defRPr sz="2450" b="0" i="0">
                <a:solidFill>
                  <a:schemeClr val="tx2"/>
                </a:solidFill>
                <a:latin typeface="Roboto Light" panose="02000000000000000000" pitchFamily="2" charset="0"/>
                <a:ea typeface="Roboto Light" panose="02000000000000000000" pitchFamily="2" charset="0"/>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b="1" kern="0" dirty="0">
                <a:solidFill>
                  <a:schemeClr val="tx1"/>
                </a:solidFill>
              </a:rPr>
              <a:t>CHANSE secretariat: National Science Centre , Poland. </a:t>
            </a:r>
          </a:p>
          <a:p>
            <a:endParaRPr lang="en-US" sz="2800" b="1" kern="0" dirty="0">
              <a:solidFill>
                <a:schemeClr val="tx1"/>
              </a:solidFill>
            </a:endParaRPr>
          </a:p>
          <a:p>
            <a:r>
              <a:rPr lang="en-US" sz="2800" b="1" kern="0" dirty="0">
                <a:solidFill>
                  <a:schemeClr val="tx1"/>
                </a:solidFill>
              </a:rPr>
              <a:t>Icelandic contact point: The Icelandic Centre for Research, </a:t>
            </a:r>
            <a:r>
              <a:rPr lang="en-US" sz="2800" b="1" kern="0" dirty="0" err="1">
                <a:solidFill>
                  <a:schemeClr val="tx1"/>
                </a:solidFill>
              </a:rPr>
              <a:t>Rannís</a:t>
            </a:r>
            <a:r>
              <a:rPr lang="en-US" sz="2800" b="1" kern="0" dirty="0">
                <a:solidFill>
                  <a:schemeClr val="tx1"/>
                </a:solidFill>
              </a:rPr>
              <a:t>.</a:t>
            </a:r>
            <a:endParaRPr lang="pl-PL" sz="2800" b="1" kern="0" dirty="0">
              <a:solidFill>
                <a:schemeClr val="tx1"/>
              </a:solidFill>
            </a:endParaRPr>
          </a:p>
          <a:p>
            <a:endParaRPr lang="en-PL" sz="2800" b="1" kern="0" dirty="0"/>
          </a:p>
        </p:txBody>
      </p:sp>
      <p:pic>
        <p:nvPicPr>
          <p:cNvPr id="12" name="Picture 11" descr="Logo, company name&#10;&#10;Description automatically generated">
            <a:extLst>
              <a:ext uri="{FF2B5EF4-FFF2-40B4-BE49-F238E27FC236}">
                <a16:creationId xmlns:a16="http://schemas.microsoft.com/office/drawing/2014/main" id="{A977BD39-0E51-4D3E-BB7D-0FC947A15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2050" y="2149475"/>
            <a:ext cx="467894" cy="381000"/>
          </a:xfrm>
          <a:prstGeom prst="rect">
            <a:avLst/>
          </a:prstGeom>
        </p:spPr>
      </p:pic>
    </p:spTree>
    <p:extLst>
      <p:ext uri="{BB962C8B-B14F-4D97-AF65-F5344CB8AC3E}">
        <p14:creationId xmlns:p14="http://schemas.microsoft.com/office/powerpoint/2010/main" val="1867505165"/>
      </p:ext>
    </p:extLst>
  </p:cSld>
  <p:clrMapOvr>
    <a:masterClrMapping/>
  </p:clrMapOvr>
</p:sld>
</file>

<file path=ppt/theme/theme1.xml><?xml version="1.0" encoding="utf-8"?>
<a:theme xmlns:a="http://schemas.openxmlformats.org/drawingml/2006/main" name="Office Theme">
  <a:themeElements>
    <a:clrScheme name="POLONEZ">
      <a:dk1>
        <a:srgbClr val="4C4C4C"/>
      </a:dk1>
      <a:lt1>
        <a:srgbClr val="FFFFFF"/>
      </a:lt1>
      <a:dk2>
        <a:srgbClr val="4C4C4C"/>
      </a:dk2>
      <a:lt2>
        <a:srgbClr val="EEECE1"/>
      </a:lt2>
      <a:accent1>
        <a:srgbClr val="157680"/>
      </a:accent1>
      <a:accent2>
        <a:srgbClr val="EF7C5B"/>
      </a:accent2>
      <a:accent3>
        <a:srgbClr val="45BCCF"/>
      </a:accent3>
      <a:accent4>
        <a:srgbClr val="B7B7B7"/>
      </a:accent4>
      <a:accent5>
        <a:srgbClr val="636361"/>
      </a:accent5>
      <a:accent6>
        <a:srgbClr val="9D9C9C"/>
      </a:accent6>
      <a:hlink>
        <a:srgbClr val="4D4C4C"/>
      </a:hlink>
      <a:folHlink>
        <a:srgbClr val="EF7C5B"/>
      </a:folHlink>
    </a:clrScheme>
    <a:fontScheme name="Niestandardowy 2">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12065" rIns="0" bIns="0" rtlCol="0">
        <a:spAutoFit/>
      </a:bodyPr>
      <a:lstStyle>
        <a:defPPr marL="12700" marR="19685" algn="l">
          <a:lnSpc>
            <a:spcPct val="101000"/>
          </a:lnSpc>
          <a:spcBef>
            <a:spcPts val="95"/>
          </a:spcBef>
          <a:defRPr sz="2450" spc="10" dirty="0">
            <a:latin typeface="Roboto-Light"/>
            <a:cs typeface="Roboto-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1040</TotalTime>
  <Words>992</Words>
  <Application>Microsoft Office PowerPoint</Application>
  <PresentationFormat>Custom</PresentationFormat>
  <Paragraphs>137</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Franklin Gothic Book</vt:lpstr>
      <vt:lpstr>Franklin Gothic Demi</vt:lpstr>
      <vt:lpstr>Roboto</vt:lpstr>
      <vt:lpstr>Roboto Light</vt:lpstr>
      <vt:lpstr>Roboto-Black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prezentacji</dc:title>
  <dc:creator>Michał Kaczmarek</dc:creator>
  <cp:lastModifiedBy>Guðmundur Ingi Markússon - RR</cp:lastModifiedBy>
  <cp:revision>13</cp:revision>
  <cp:lastPrinted>2021-02-18T09:55:47Z</cp:lastPrinted>
  <dcterms:created xsi:type="dcterms:W3CDTF">2021-01-26T08:55:51Z</dcterms:created>
  <dcterms:modified xsi:type="dcterms:W3CDTF">2021-02-18T11:05:26Z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2021-01-26T00:00:00Z</vt:filetime>
  </property>
  <property fmtid="{D5CDD505-2E9C-101B-9397-08002B2CF9AE}" pid="3" name="Creator">
    <vt:lpwstr>Adobe InDesign 16.0 (Macintosh)</vt:lpwstr>
  </property>
  <property fmtid="{D5CDD505-2E9C-101B-9397-08002B2CF9AE}" pid="4" name="LastSaved">
    <vt:filetime>2021-01-26T00:00:00Z</vt:filetime>
  </property>
</Properties>
</file>